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707" r:id="rId2"/>
    <p:sldId id="14998862" r:id="rId3"/>
    <p:sldId id="14998735" r:id="rId4"/>
    <p:sldId id="14998863" r:id="rId5"/>
    <p:sldId id="14998736" r:id="rId6"/>
    <p:sldId id="14998864" r:id="rId7"/>
    <p:sldId id="14998737" r:id="rId8"/>
    <p:sldId id="14998865" r:id="rId9"/>
    <p:sldId id="14998934" r:id="rId10"/>
    <p:sldId id="14998738" r:id="rId11"/>
    <p:sldId id="14998866" r:id="rId12"/>
    <p:sldId id="14999052" r:id="rId13"/>
    <p:sldId id="14999053" r:id="rId14"/>
    <p:sldId id="14998739" r:id="rId15"/>
    <p:sldId id="14999055" r:id="rId16"/>
    <p:sldId id="14998867" r:id="rId17"/>
    <p:sldId id="14999056" r:id="rId18"/>
    <p:sldId id="14998740" r:id="rId19"/>
    <p:sldId id="14999057" r:id="rId20"/>
    <p:sldId id="14998951" r:id="rId21"/>
    <p:sldId id="14998741" r:id="rId22"/>
    <p:sldId id="14998869" r:id="rId23"/>
    <p:sldId id="14998742" r:id="rId24"/>
    <p:sldId id="14998870" r:id="rId25"/>
    <p:sldId id="14998955" r:id="rId26"/>
    <p:sldId id="14998743" r:id="rId27"/>
    <p:sldId id="14999058" r:id="rId28"/>
    <p:sldId id="14998956" r:id="rId29"/>
    <p:sldId id="14998958" r:id="rId30"/>
    <p:sldId id="14999059" r:id="rId31"/>
    <p:sldId id="14998960" r:id="rId32"/>
    <p:sldId id="14998744" r:id="rId33"/>
    <p:sldId id="14999060" r:id="rId34"/>
    <p:sldId id="14999061" r:id="rId35"/>
    <p:sldId id="14998745" r:id="rId36"/>
    <p:sldId id="14998873" r:id="rId37"/>
    <p:sldId id="14998746" r:id="rId38"/>
    <p:sldId id="14999062" r:id="rId39"/>
    <p:sldId id="14998962" r:id="rId40"/>
    <p:sldId id="14998747" r:id="rId41"/>
    <p:sldId id="14998963" r:id="rId42"/>
    <p:sldId id="14999063" r:id="rId43"/>
    <p:sldId id="14999064" r:id="rId44"/>
    <p:sldId id="14999065" r:id="rId45"/>
    <p:sldId id="14999066" r:id="rId46"/>
    <p:sldId id="14999067" r:id="rId47"/>
    <p:sldId id="14999068" r:id="rId48"/>
    <p:sldId id="14998748" r:id="rId49"/>
    <p:sldId id="14998876" r:id="rId50"/>
    <p:sldId id="14998975" r:id="rId51"/>
    <p:sldId id="14999069" r:id="rId52"/>
    <p:sldId id="14999070" r:id="rId53"/>
    <p:sldId id="14999071" r:id="rId54"/>
    <p:sldId id="14999072" r:id="rId55"/>
    <p:sldId id="14999073" r:id="rId56"/>
    <p:sldId id="14999075" r:id="rId57"/>
    <p:sldId id="14999074" r:id="rId58"/>
    <p:sldId id="14999076" r:id="rId59"/>
    <p:sldId id="14999077" r:id="rId60"/>
    <p:sldId id="14998749" r:id="rId61"/>
    <p:sldId id="14998877" r:id="rId62"/>
    <p:sldId id="14998750" r:id="rId63"/>
    <p:sldId id="14999078" r:id="rId64"/>
    <p:sldId id="14998878" r:id="rId65"/>
    <p:sldId id="14998751" r:id="rId66"/>
    <p:sldId id="14999080" r:id="rId67"/>
    <p:sldId id="14998752" r:id="rId68"/>
    <p:sldId id="14998880" r:id="rId69"/>
    <p:sldId id="14998753" r:id="rId70"/>
    <p:sldId id="14998881" r:id="rId71"/>
    <p:sldId id="14999081" r:id="rId72"/>
    <p:sldId id="14999082" r:id="rId73"/>
    <p:sldId id="14999083" r:id="rId74"/>
    <p:sldId id="14999085" r:id="rId75"/>
    <p:sldId id="14999086" r:id="rId76"/>
    <p:sldId id="14999087" r:id="rId77"/>
    <p:sldId id="14999088" r:id="rId78"/>
    <p:sldId id="14999089" r:id="rId79"/>
    <p:sldId id="14999084" r:id="rId80"/>
    <p:sldId id="14999006" r:id="rId81"/>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E0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12" d="100"/>
          <a:sy n="112"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9/22/2024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3"/>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9/22/2024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5.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9.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5.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9" Type="http://schemas.openxmlformats.org/officeDocument/2006/relationships/slide" Target="slide5.xml"/><Relationship Id="rId21" Type="http://schemas.openxmlformats.org/officeDocument/2006/relationships/tags" Target="../tags/tag140.xml"/><Relationship Id="rId34" Type="http://schemas.openxmlformats.org/officeDocument/2006/relationships/slide" Target="slide21.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slide" Target="slide35.xml"/><Relationship Id="rId38" Type="http://schemas.openxmlformats.org/officeDocument/2006/relationships/slide" Target="slide7.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tags" Target="../tags/tag148.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slide" Target="slide60.xml"/><Relationship Id="rId37" Type="http://schemas.openxmlformats.org/officeDocument/2006/relationships/slide" Target="slide10.xml"/><Relationship Id="rId40" Type="http://schemas.openxmlformats.org/officeDocument/2006/relationships/slide" Target="slide3.xml"/><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tags" Target="../tags/tag147.xml"/><Relationship Id="rId36" Type="http://schemas.openxmlformats.org/officeDocument/2006/relationships/slide" Target="slide14.xml"/><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slideLayout" Target="../slideLayouts/slideLayout6.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tags" Target="../tags/tag146.xml"/><Relationship Id="rId30" Type="http://schemas.openxmlformats.org/officeDocument/2006/relationships/tags" Target="../tags/tag149.xml"/><Relationship Id="rId35" Type="http://schemas.openxmlformats.org/officeDocument/2006/relationships/slide" Target="slide18.xml"/><Relationship Id="rId8" Type="http://schemas.openxmlformats.org/officeDocument/2006/relationships/tags" Target="../tags/tag127.xml"/><Relationship Id="rId3" Type="http://schemas.openxmlformats.org/officeDocument/2006/relationships/tags" Target="../tags/tag12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10" Type="http://schemas.openxmlformats.org/officeDocument/2006/relationships/image" Target="../media/image2.emf"/><Relationship Id="rId4" Type="http://schemas.openxmlformats.org/officeDocument/2006/relationships/tags" Target="../tags/tag153.xml"/><Relationship Id="rId9"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7.png"/><Relationship Id="rId3" Type="http://schemas.openxmlformats.org/officeDocument/2006/relationships/tags" Target="../tags/tag159.xml"/><Relationship Id="rId21" Type="http://schemas.openxmlformats.org/officeDocument/2006/relationships/image" Target="../media/image10.png"/><Relationship Id="rId7" Type="http://schemas.openxmlformats.org/officeDocument/2006/relationships/tags" Target="../tags/tag163.xml"/><Relationship Id="rId12" Type="http://schemas.openxmlformats.org/officeDocument/2006/relationships/image" Target="../media/image2.emf"/><Relationship Id="rId17" Type="http://schemas.openxmlformats.org/officeDocument/2006/relationships/hyperlink" Target="https://ieeexplore.ieee.org/stamp/stamp.jsp?tp=&amp;arnumber=9705562" TargetMode="External"/><Relationship Id="rId2" Type="http://schemas.openxmlformats.org/officeDocument/2006/relationships/tags" Target="../tags/tag158.xml"/><Relationship Id="rId16" Type="http://schemas.openxmlformats.org/officeDocument/2006/relationships/hyperlink" Target="https://arxiv.org/pdf/1804.04011" TargetMode="External"/><Relationship Id="rId20" Type="http://schemas.openxmlformats.org/officeDocument/2006/relationships/image" Target="../media/image9.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oleObject" Target="../embeddings/oleObject8.bin"/><Relationship Id="rId5" Type="http://schemas.openxmlformats.org/officeDocument/2006/relationships/tags" Target="../tags/tag161.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12.png"/><Relationship Id="rId10" Type="http://schemas.openxmlformats.org/officeDocument/2006/relationships/slideLayout" Target="../slideLayouts/slideLayout2.xml"/><Relationship Id="rId19" Type="http://schemas.openxmlformats.org/officeDocument/2006/relationships/image" Target="../media/image8.png"/><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15.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hyperlink" Target="https://arxiv.org/pdf/1806.05620" TargetMode="External"/><Relationship Id="rId17" Type="http://schemas.openxmlformats.org/officeDocument/2006/relationships/image" Target="../media/image14.png"/><Relationship Id="rId2" Type="http://schemas.openxmlformats.org/officeDocument/2006/relationships/tags" Target="../tags/tag167.xml"/><Relationship Id="rId16" Type="http://schemas.openxmlformats.org/officeDocument/2006/relationships/image" Target="../media/image13.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hyperlink" Target="https://arxiv.org/pdf/1809.08379" TargetMode="External"/><Relationship Id="rId5" Type="http://schemas.openxmlformats.org/officeDocument/2006/relationships/tags" Target="../tags/tag170.xml"/><Relationship Id="rId15" Type="http://schemas.openxmlformats.org/officeDocument/2006/relationships/hyperlink" Target="https://arxiv.org/pdf/2311.11700" TargetMode="External"/><Relationship Id="rId10" Type="http://schemas.openxmlformats.org/officeDocument/2006/relationships/image" Target="../media/image2.emf"/><Relationship Id="rId4" Type="http://schemas.openxmlformats.org/officeDocument/2006/relationships/tags" Target="../tags/tag169.xml"/><Relationship Id="rId9" Type="http://schemas.openxmlformats.org/officeDocument/2006/relationships/oleObject" Target="../embeddings/oleObject9.bin"/><Relationship Id="rId14" Type="http://schemas.openxmlformats.org/officeDocument/2006/relationships/hyperlink" Target="https://ieeexplore.ieee.org/stamp/stamp.jsp?tp=&amp;arnumber=1011383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85.xml"/><Relationship Id="rId18" Type="http://schemas.openxmlformats.org/officeDocument/2006/relationships/tags" Target="../tags/tag190.xml"/><Relationship Id="rId26" Type="http://schemas.openxmlformats.org/officeDocument/2006/relationships/tags" Target="../tags/tag198.xml"/><Relationship Id="rId39" Type="http://schemas.openxmlformats.org/officeDocument/2006/relationships/slide" Target="slide5.xml"/><Relationship Id="rId21" Type="http://schemas.openxmlformats.org/officeDocument/2006/relationships/tags" Target="../tags/tag193.xml"/><Relationship Id="rId34" Type="http://schemas.openxmlformats.org/officeDocument/2006/relationships/slide" Target="slide21.xml"/><Relationship Id="rId7" Type="http://schemas.openxmlformats.org/officeDocument/2006/relationships/tags" Target="../tags/tag179.xml"/><Relationship Id="rId12" Type="http://schemas.openxmlformats.org/officeDocument/2006/relationships/tags" Target="../tags/tag184.xml"/><Relationship Id="rId17" Type="http://schemas.openxmlformats.org/officeDocument/2006/relationships/tags" Target="../tags/tag189.xml"/><Relationship Id="rId25" Type="http://schemas.openxmlformats.org/officeDocument/2006/relationships/tags" Target="../tags/tag197.xml"/><Relationship Id="rId33" Type="http://schemas.openxmlformats.org/officeDocument/2006/relationships/slide" Target="slide35.xml"/><Relationship Id="rId38" Type="http://schemas.openxmlformats.org/officeDocument/2006/relationships/slide" Target="slide7.xml"/><Relationship Id="rId2" Type="http://schemas.openxmlformats.org/officeDocument/2006/relationships/tags" Target="../tags/tag174.xml"/><Relationship Id="rId16" Type="http://schemas.openxmlformats.org/officeDocument/2006/relationships/tags" Target="../tags/tag188.xml"/><Relationship Id="rId20" Type="http://schemas.openxmlformats.org/officeDocument/2006/relationships/tags" Target="../tags/tag192.xml"/><Relationship Id="rId29" Type="http://schemas.openxmlformats.org/officeDocument/2006/relationships/tags" Target="../tags/tag201.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24" Type="http://schemas.openxmlformats.org/officeDocument/2006/relationships/tags" Target="../tags/tag196.xml"/><Relationship Id="rId32" Type="http://schemas.openxmlformats.org/officeDocument/2006/relationships/slide" Target="slide60.xml"/><Relationship Id="rId37" Type="http://schemas.openxmlformats.org/officeDocument/2006/relationships/slide" Target="slide10.xml"/><Relationship Id="rId40" Type="http://schemas.openxmlformats.org/officeDocument/2006/relationships/slide" Target="slide3.xml"/><Relationship Id="rId5" Type="http://schemas.openxmlformats.org/officeDocument/2006/relationships/tags" Target="../tags/tag177.xml"/><Relationship Id="rId15" Type="http://schemas.openxmlformats.org/officeDocument/2006/relationships/tags" Target="../tags/tag187.xml"/><Relationship Id="rId23" Type="http://schemas.openxmlformats.org/officeDocument/2006/relationships/tags" Target="../tags/tag195.xml"/><Relationship Id="rId28" Type="http://schemas.openxmlformats.org/officeDocument/2006/relationships/tags" Target="../tags/tag200.xml"/><Relationship Id="rId36" Type="http://schemas.openxmlformats.org/officeDocument/2006/relationships/slide" Target="slide14.xml"/><Relationship Id="rId10" Type="http://schemas.openxmlformats.org/officeDocument/2006/relationships/tags" Target="../tags/tag182.xml"/><Relationship Id="rId19" Type="http://schemas.openxmlformats.org/officeDocument/2006/relationships/tags" Target="../tags/tag191.xml"/><Relationship Id="rId31" Type="http://schemas.openxmlformats.org/officeDocument/2006/relationships/slideLayout" Target="../slideLayouts/slideLayout6.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tags" Target="../tags/tag186.xml"/><Relationship Id="rId22" Type="http://schemas.openxmlformats.org/officeDocument/2006/relationships/tags" Target="../tags/tag194.xml"/><Relationship Id="rId27" Type="http://schemas.openxmlformats.org/officeDocument/2006/relationships/tags" Target="../tags/tag199.xml"/><Relationship Id="rId30" Type="http://schemas.openxmlformats.org/officeDocument/2006/relationships/tags" Target="../tags/tag202.xml"/><Relationship Id="rId35" Type="http://schemas.openxmlformats.org/officeDocument/2006/relationships/slide" Target="slide18.xml"/><Relationship Id="rId8" Type="http://schemas.openxmlformats.org/officeDocument/2006/relationships/tags" Target="../tags/tag180.xml"/><Relationship Id="rId3" Type="http://schemas.openxmlformats.org/officeDocument/2006/relationships/tags" Target="../tags/tag175.xml"/></Relationships>
</file>

<file path=ppt/slides/_rels/slide15.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image" Target="../media/image2.emf"/><Relationship Id="rId2" Type="http://schemas.openxmlformats.org/officeDocument/2006/relationships/tags" Target="../tags/tag204.xml"/><Relationship Id="rId16" Type="http://schemas.openxmlformats.org/officeDocument/2006/relationships/oleObject" Target="../embeddings/oleObject10.bin"/><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slideLayout" Target="../slideLayouts/slideLayout2.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s>
</file>

<file path=ppt/slides/_rels/slide16.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hyperlink" Target="https://arxiv.org/pdf/1706.02413" TargetMode="External"/><Relationship Id="rId3" Type="http://schemas.openxmlformats.org/officeDocument/2006/relationships/tags" Target="../tags/tag219.xml"/><Relationship Id="rId7" Type="http://schemas.openxmlformats.org/officeDocument/2006/relationships/oleObject" Target="../embeddings/oleObject11.bin"/><Relationship Id="rId12" Type="http://schemas.openxmlformats.org/officeDocument/2006/relationships/hyperlink" Target="https://arxiv.org/pdf/1612.00593" TargetMode="External"/><Relationship Id="rId2" Type="http://schemas.openxmlformats.org/officeDocument/2006/relationships/tags" Target="../tags/tag218.xml"/><Relationship Id="rId16" Type="http://schemas.openxmlformats.org/officeDocument/2006/relationships/image" Target="../media/image17.png"/><Relationship Id="rId1" Type="http://schemas.openxmlformats.org/officeDocument/2006/relationships/tags" Target="../tags/tag217.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221.xml"/><Relationship Id="rId15" Type="http://schemas.openxmlformats.org/officeDocument/2006/relationships/image" Target="../media/image16.png"/><Relationship Id="rId10" Type="http://schemas.openxmlformats.org/officeDocument/2006/relationships/hyperlink" Target="https://arxiv.org/pdf/1812.05784" TargetMode="External"/><Relationship Id="rId4" Type="http://schemas.openxmlformats.org/officeDocument/2006/relationships/tags" Target="../tags/tag220.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hyperlink" Target="https://arxiv.org/pdf/2312.16170" TargetMode="External"/><Relationship Id="rId3" Type="http://schemas.openxmlformats.org/officeDocument/2006/relationships/tags" Target="../tags/tag224.xml"/><Relationship Id="rId7" Type="http://schemas.openxmlformats.org/officeDocument/2006/relationships/oleObject" Target="../embeddings/oleObject12.bin"/><Relationship Id="rId12" Type="http://schemas.openxmlformats.org/officeDocument/2006/relationships/hyperlink" Target="https://arxiv.org/pdf/1711.10275" TargetMode="Externa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226.xml"/><Relationship Id="rId15" Type="http://schemas.openxmlformats.org/officeDocument/2006/relationships/image" Target="../media/image19.png"/><Relationship Id="rId10" Type="http://schemas.openxmlformats.org/officeDocument/2006/relationships/hyperlink" Target="https://arxiv.org/pdf/1611.08974" TargetMode="External"/><Relationship Id="rId4" Type="http://schemas.openxmlformats.org/officeDocument/2006/relationships/tags" Target="../tags/tag225.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18.png"/></Relationships>
</file>

<file path=ppt/slides/_rels/slide18.xml.rels><?xml version="1.0" encoding="UTF-8" standalone="yes"?>
<Relationships xmlns="http://schemas.openxmlformats.org/package/2006/relationships"><Relationship Id="rId13" Type="http://schemas.openxmlformats.org/officeDocument/2006/relationships/tags" Target="../tags/tag239.xml"/><Relationship Id="rId18" Type="http://schemas.openxmlformats.org/officeDocument/2006/relationships/tags" Target="../tags/tag244.xml"/><Relationship Id="rId26" Type="http://schemas.openxmlformats.org/officeDocument/2006/relationships/tags" Target="../tags/tag252.xml"/><Relationship Id="rId39" Type="http://schemas.openxmlformats.org/officeDocument/2006/relationships/slide" Target="slide5.xml"/><Relationship Id="rId21" Type="http://schemas.openxmlformats.org/officeDocument/2006/relationships/tags" Target="../tags/tag247.xml"/><Relationship Id="rId34" Type="http://schemas.openxmlformats.org/officeDocument/2006/relationships/slide" Target="slide21.xml"/><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tags" Target="../tags/tag243.xml"/><Relationship Id="rId25" Type="http://schemas.openxmlformats.org/officeDocument/2006/relationships/tags" Target="../tags/tag251.xml"/><Relationship Id="rId33" Type="http://schemas.openxmlformats.org/officeDocument/2006/relationships/slide" Target="slide35.xml"/><Relationship Id="rId38" Type="http://schemas.openxmlformats.org/officeDocument/2006/relationships/slide" Target="slide7.xml"/><Relationship Id="rId2" Type="http://schemas.openxmlformats.org/officeDocument/2006/relationships/tags" Target="../tags/tag228.xml"/><Relationship Id="rId16" Type="http://schemas.openxmlformats.org/officeDocument/2006/relationships/tags" Target="../tags/tag242.xml"/><Relationship Id="rId20" Type="http://schemas.openxmlformats.org/officeDocument/2006/relationships/tags" Target="../tags/tag246.xml"/><Relationship Id="rId29" Type="http://schemas.openxmlformats.org/officeDocument/2006/relationships/tags" Target="../tags/tag255.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24" Type="http://schemas.openxmlformats.org/officeDocument/2006/relationships/tags" Target="../tags/tag250.xml"/><Relationship Id="rId32" Type="http://schemas.openxmlformats.org/officeDocument/2006/relationships/slide" Target="slide60.xml"/><Relationship Id="rId37" Type="http://schemas.openxmlformats.org/officeDocument/2006/relationships/slide" Target="slide10.xml"/><Relationship Id="rId40" Type="http://schemas.openxmlformats.org/officeDocument/2006/relationships/slide" Target="slide3.xml"/><Relationship Id="rId5" Type="http://schemas.openxmlformats.org/officeDocument/2006/relationships/tags" Target="../tags/tag231.xml"/><Relationship Id="rId15" Type="http://schemas.openxmlformats.org/officeDocument/2006/relationships/tags" Target="../tags/tag241.xml"/><Relationship Id="rId23" Type="http://schemas.openxmlformats.org/officeDocument/2006/relationships/tags" Target="../tags/tag249.xml"/><Relationship Id="rId28" Type="http://schemas.openxmlformats.org/officeDocument/2006/relationships/tags" Target="../tags/tag254.xml"/><Relationship Id="rId36" Type="http://schemas.openxmlformats.org/officeDocument/2006/relationships/slide" Target="slide14.xml"/><Relationship Id="rId10" Type="http://schemas.openxmlformats.org/officeDocument/2006/relationships/tags" Target="../tags/tag236.xml"/><Relationship Id="rId19" Type="http://schemas.openxmlformats.org/officeDocument/2006/relationships/tags" Target="../tags/tag245.xml"/><Relationship Id="rId31" Type="http://schemas.openxmlformats.org/officeDocument/2006/relationships/slideLayout" Target="../slideLayouts/slideLayout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 Id="rId22" Type="http://schemas.openxmlformats.org/officeDocument/2006/relationships/tags" Target="../tags/tag248.xml"/><Relationship Id="rId27" Type="http://schemas.openxmlformats.org/officeDocument/2006/relationships/tags" Target="../tags/tag253.xml"/><Relationship Id="rId30" Type="http://schemas.openxmlformats.org/officeDocument/2006/relationships/tags" Target="../tags/tag256.xml"/><Relationship Id="rId35" Type="http://schemas.openxmlformats.org/officeDocument/2006/relationships/slide" Target="slide18.xml"/><Relationship Id="rId8" Type="http://schemas.openxmlformats.org/officeDocument/2006/relationships/tags" Target="../tags/tag234.xml"/><Relationship Id="rId3" Type="http://schemas.openxmlformats.org/officeDocument/2006/relationships/tags" Target="../tags/tag229.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1.png"/><Relationship Id="rId3" Type="http://schemas.openxmlformats.org/officeDocument/2006/relationships/tags" Target="../tags/tag259.xml"/><Relationship Id="rId7" Type="http://schemas.openxmlformats.org/officeDocument/2006/relationships/slideLayout" Target="../slideLayouts/slideLayout2.xml"/><Relationship Id="rId12" Type="http://schemas.openxmlformats.org/officeDocument/2006/relationships/image" Target="../media/image20.png"/><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hyperlink" Target="https://arxiv.org/pdf/2209.06890" TargetMode="External"/><Relationship Id="rId5" Type="http://schemas.openxmlformats.org/officeDocument/2006/relationships/tags" Target="../tags/tag261.xml"/><Relationship Id="rId10" Type="http://schemas.openxmlformats.org/officeDocument/2006/relationships/hyperlink" Target="https://arxiv.org/pdf/1604.01360" TargetMode="External"/><Relationship Id="rId4" Type="http://schemas.openxmlformats.org/officeDocument/2006/relationships/tags" Target="../tags/tag260.xml"/><Relationship Id="rId9"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hyperlink" Target="https://arxiv.org/pdf/1709.00507" TargetMode="External"/><Relationship Id="rId18" Type="http://schemas.openxmlformats.org/officeDocument/2006/relationships/image" Target="../media/image23.png"/><Relationship Id="rId3" Type="http://schemas.openxmlformats.org/officeDocument/2006/relationships/tags" Target="../tags/tag265.xml"/><Relationship Id="rId7" Type="http://schemas.openxmlformats.org/officeDocument/2006/relationships/tags" Target="../tags/tag269.xml"/><Relationship Id="rId12" Type="http://schemas.openxmlformats.org/officeDocument/2006/relationships/image" Target="../media/image2.emf"/><Relationship Id="rId17" Type="http://schemas.openxmlformats.org/officeDocument/2006/relationships/image" Target="../media/image22.png"/><Relationship Id="rId2" Type="http://schemas.openxmlformats.org/officeDocument/2006/relationships/tags" Target="../tags/tag264.xml"/><Relationship Id="rId16" Type="http://schemas.openxmlformats.org/officeDocument/2006/relationships/hyperlink" Target="https://arxiv.org/pdf/2311.13793" TargetMode="External"/><Relationship Id="rId20" Type="http://schemas.openxmlformats.org/officeDocument/2006/relationships/image" Target="../media/image25.png"/><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oleObject" Target="../embeddings/oleObject14.bin"/><Relationship Id="rId5" Type="http://schemas.openxmlformats.org/officeDocument/2006/relationships/tags" Target="../tags/tag267.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24.png"/><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hyperlink" Target="https://arxiv.org/pdf/2303.01284" TargetMode="External"/></Relationships>
</file>

<file path=ppt/slides/_rels/slide21.xml.rels><?xml version="1.0" encoding="UTF-8" standalone="yes"?>
<Relationships xmlns="http://schemas.openxmlformats.org/package/2006/relationships"><Relationship Id="rId13" Type="http://schemas.openxmlformats.org/officeDocument/2006/relationships/tags" Target="../tags/tag284.xml"/><Relationship Id="rId18" Type="http://schemas.openxmlformats.org/officeDocument/2006/relationships/tags" Target="../tags/tag289.xml"/><Relationship Id="rId26" Type="http://schemas.openxmlformats.org/officeDocument/2006/relationships/tags" Target="../tags/tag297.xml"/><Relationship Id="rId3" Type="http://schemas.openxmlformats.org/officeDocument/2006/relationships/tags" Target="../tags/tag274.xml"/><Relationship Id="rId21" Type="http://schemas.openxmlformats.org/officeDocument/2006/relationships/tags" Target="../tags/tag292.xml"/><Relationship Id="rId34" Type="http://schemas.openxmlformats.org/officeDocument/2006/relationships/slide" Target="slide21.xml"/><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tags" Target="../tags/tag288.xml"/><Relationship Id="rId25" Type="http://schemas.openxmlformats.org/officeDocument/2006/relationships/tags" Target="../tags/tag296.xml"/><Relationship Id="rId33" Type="http://schemas.openxmlformats.org/officeDocument/2006/relationships/slide" Target="slide23.xml"/><Relationship Id="rId2" Type="http://schemas.openxmlformats.org/officeDocument/2006/relationships/tags" Target="../tags/tag273.xml"/><Relationship Id="rId16" Type="http://schemas.openxmlformats.org/officeDocument/2006/relationships/tags" Target="../tags/tag287.xml"/><Relationship Id="rId20" Type="http://schemas.openxmlformats.org/officeDocument/2006/relationships/tags" Target="../tags/tag291.xml"/><Relationship Id="rId29" Type="http://schemas.openxmlformats.org/officeDocument/2006/relationships/slide" Target="slide60.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24" Type="http://schemas.openxmlformats.org/officeDocument/2006/relationships/tags" Target="../tags/tag295.xml"/><Relationship Id="rId32" Type="http://schemas.openxmlformats.org/officeDocument/2006/relationships/slide" Target="slide26.xml"/><Relationship Id="rId5" Type="http://schemas.openxmlformats.org/officeDocument/2006/relationships/tags" Target="../tags/tag276.xml"/><Relationship Id="rId15" Type="http://schemas.openxmlformats.org/officeDocument/2006/relationships/tags" Target="../tags/tag286.xml"/><Relationship Id="rId23" Type="http://schemas.openxmlformats.org/officeDocument/2006/relationships/tags" Target="../tags/tag294.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281.xml"/><Relationship Id="rId19" Type="http://schemas.openxmlformats.org/officeDocument/2006/relationships/tags" Target="../tags/tag290.xml"/><Relationship Id="rId31" Type="http://schemas.openxmlformats.org/officeDocument/2006/relationships/slide" Target="slide32.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tags" Target="../tags/tag285.xml"/><Relationship Id="rId22" Type="http://schemas.openxmlformats.org/officeDocument/2006/relationships/tags" Target="../tags/tag293.xml"/><Relationship Id="rId27" Type="http://schemas.openxmlformats.org/officeDocument/2006/relationships/tags" Target="../tags/tag298.xml"/><Relationship Id="rId30" Type="http://schemas.openxmlformats.org/officeDocument/2006/relationships/slide" Target="slide35.xml"/><Relationship Id="rId35" Type="http://schemas.openxmlformats.org/officeDocument/2006/relationships/slide" Target="slide5.xml"/><Relationship Id="rId8" Type="http://schemas.openxmlformats.org/officeDocument/2006/relationships/tags" Target="../tags/tag279.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26.png"/><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13" Type="http://schemas.openxmlformats.org/officeDocument/2006/relationships/tags" Target="../tags/tag312.xml"/><Relationship Id="rId18" Type="http://schemas.openxmlformats.org/officeDocument/2006/relationships/tags" Target="../tags/tag317.xml"/><Relationship Id="rId26" Type="http://schemas.openxmlformats.org/officeDocument/2006/relationships/tags" Target="../tags/tag325.xml"/><Relationship Id="rId3" Type="http://schemas.openxmlformats.org/officeDocument/2006/relationships/tags" Target="../tags/tag302.xml"/><Relationship Id="rId21" Type="http://schemas.openxmlformats.org/officeDocument/2006/relationships/tags" Target="../tags/tag320.xml"/><Relationship Id="rId34" Type="http://schemas.openxmlformats.org/officeDocument/2006/relationships/slide" Target="slide2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tags" Target="../tags/tag316.xml"/><Relationship Id="rId25" Type="http://schemas.openxmlformats.org/officeDocument/2006/relationships/tags" Target="../tags/tag324.xml"/><Relationship Id="rId33" Type="http://schemas.openxmlformats.org/officeDocument/2006/relationships/slide" Target="slide23.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tags" Target="../tags/tag319.xml"/><Relationship Id="rId29" Type="http://schemas.openxmlformats.org/officeDocument/2006/relationships/slide" Target="slide6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24" Type="http://schemas.openxmlformats.org/officeDocument/2006/relationships/tags" Target="../tags/tag323.xml"/><Relationship Id="rId32" Type="http://schemas.openxmlformats.org/officeDocument/2006/relationships/slide" Target="slide26.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tags" Target="../tags/tag322.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309.xml"/><Relationship Id="rId19" Type="http://schemas.openxmlformats.org/officeDocument/2006/relationships/tags" Target="../tags/tag318.xml"/><Relationship Id="rId31" Type="http://schemas.openxmlformats.org/officeDocument/2006/relationships/slide" Target="slide32.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tags" Target="../tags/tag321.xml"/><Relationship Id="rId27" Type="http://schemas.openxmlformats.org/officeDocument/2006/relationships/tags" Target="../tags/tag326.xml"/><Relationship Id="rId30" Type="http://schemas.openxmlformats.org/officeDocument/2006/relationships/slide" Target="slide35.xml"/><Relationship Id="rId35" Type="http://schemas.openxmlformats.org/officeDocument/2006/relationships/slide" Target="slide5.xml"/><Relationship Id="rId8" Type="http://schemas.openxmlformats.org/officeDocument/2006/relationships/tags" Target="../tags/tag30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27.png"/><Relationship Id="rId5" Type="http://schemas.openxmlformats.org/officeDocument/2006/relationships/image" Target="../media/image2.e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28.png"/><Relationship Id="rId5" Type="http://schemas.openxmlformats.org/officeDocument/2006/relationships/image" Target="../media/image2.e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13" Type="http://schemas.openxmlformats.org/officeDocument/2006/relationships/tags" Target="../tags/tag343.xml"/><Relationship Id="rId18" Type="http://schemas.openxmlformats.org/officeDocument/2006/relationships/tags" Target="../tags/tag348.xml"/><Relationship Id="rId26" Type="http://schemas.openxmlformats.org/officeDocument/2006/relationships/tags" Target="../tags/tag356.xml"/><Relationship Id="rId3" Type="http://schemas.openxmlformats.org/officeDocument/2006/relationships/tags" Target="../tags/tag333.xml"/><Relationship Id="rId21" Type="http://schemas.openxmlformats.org/officeDocument/2006/relationships/tags" Target="../tags/tag351.xml"/><Relationship Id="rId34" Type="http://schemas.openxmlformats.org/officeDocument/2006/relationships/slide" Target="slide21.xml"/><Relationship Id="rId7" Type="http://schemas.openxmlformats.org/officeDocument/2006/relationships/tags" Target="../tags/tag337.xml"/><Relationship Id="rId12" Type="http://schemas.openxmlformats.org/officeDocument/2006/relationships/tags" Target="../tags/tag342.xml"/><Relationship Id="rId17" Type="http://schemas.openxmlformats.org/officeDocument/2006/relationships/tags" Target="../tags/tag347.xml"/><Relationship Id="rId25" Type="http://schemas.openxmlformats.org/officeDocument/2006/relationships/tags" Target="../tags/tag355.xml"/><Relationship Id="rId33" Type="http://schemas.openxmlformats.org/officeDocument/2006/relationships/slide" Target="slide23.xml"/><Relationship Id="rId2" Type="http://schemas.openxmlformats.org/officeDocument/2006/relationships/tags" Target="../tags/tag332.xml"/><Relationship Id="rId16" Type="http://schemas.openxmlformats.org/officeDocument/2006/relationships/tags" Target="../tags/tag346.xml"/><Relationship Id="rId20" Type="http://schemas.openxmlformats.org/officeDocument/2006/relationships/tags" Target="../tags/tag350.xml"/><Relationship Id="rId29" Type="http://schemas.openxmlformats.org/officeDocument/2006/relationships/slide" Target="slide60.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tags" Target="../tags/tag341.xml"/><Relationship Id="rId24" Type="http://schemas.openxmlformats.org/officeDocument/2006/relationships/tags" Target="../tags/tag354.xml"/><Relationship Id="rId32" Type="http://schemas.openxmlformats.org/officeDocument/2006/relationships/slide" Target="slide26.xml"/><Relationship Id="rId5" Type="http://schemas.openxmlformats.org/officeDocument/2006/relationships/tags" Target="../tags/tag335.xml"/><Relationship Id="rId15" Type="http://schemas.openxmlformats.org/officeDocument/2006/relationships/tags" Target="../tags/tag345.xml"/><Relationship Id="rId23" Type="http://schemas.openxmlformats.org/officeDocument/2006/relationships/tags" Target="../tags/tag353.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340.xml"/><Relationship Id="rId19" Type="http://schemas.openxmlformats.org/officeDocument/2006/relationships/tags" Target="../tags/tag349.xml"/><Relationship Id="rId31" Type="http://schemas.openxmlformats.org/officeDocument/2006/relationships/slide" Target="slide32.xml"/><Relationship Id="rId4" Type="http://schemas.openxmlformats.org/officeDocument/2006/relationships/tags" Target="../tags/tag334.xml"/><Relationship Id="rId9" Type="http://schemas.openxmlformats.org/officeDocument/2006/relationships/tags" Target="../tags/tag339.xml"/><Relationship Id="rId14" Type="http://schemas.openxmlformats.org/officeDocument/2006/relationships/tags" Target="../tags/tag344.xml"/><Relationship Id="rId22" Type="http://schemas.openxmlformats.org/officeDocument/2006/relationships/tags" Target="../tags/tag352.xml"/><Relationship Id="rId27" Type="http://schemas.openxmlformats.org/officeDocument/2006/relationships/tags" Target="../tags/tag357.xml"/><Relationship Id="rId30" Type="http://schemas.openxmlformats.org/officeDocument/2006/relationships/slide" Target="slide35.xml"/><Relationship Id="rId35" Type="http://schemas.openxmlformats.org/officeDocument/2006/relationships/slide" Target="slide5.xml"/><Relationship Id="rId8" Type="http://schemas.openxmlformats.org/officeDocument/2006/relationships/tags" Target="../tags/tag338.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9.png"/><Relationship Id="rId3" Type="http://schemas.openxmlformats.org/officeDocument/2006/relationships/tags" Target="../tags/tag360.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11" Type="http://schemas.openxmlformats.org/officeDocument/2006/relationships/hyperlink" Target="https://cdn.aaai.org/ojs/16253/16253-13-19747-1-2-20210518.pdf" TargetMode="External"/><Relationship Id="rId5" Type="http://schemas.openxmlformats.org/officeDocument/2006/relationships/tags" Target="../tags/tag362.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361.xml"/><Relationship Id="rId9" Type="http://schemas.openxmlformats.org/officeDocument/2006/relationships/image" Target="../media/image2.emf"/><Relationship Id="rId1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hyperlink" Target="https://arxiv.org/pdf/2107.03438" TargetMode="External"/><Relationship Id="rId18" Type="http://schemas.openxmlformats.org/officeDocument/2006/relationships/image" Target="../media/image32.png"/><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image" Target="../media/image2.emf"/><Relationship Id="rId17" Type="http://schemas.openxmlformats.org/officeDocument/2006/relationships/image" Target="../media/image31.png"/><Relationship Id="rId2" Type="http://schemas.openxmlformats.org/officeDocument/2006/relationships/tags" Target="../tags/tag365.xml"/><Relationship Id="rId16" Type="http://schemas.openxmlformats.org/officeDocument/2006/relationships/hyperlink" Target="https://arxiv.org/pdf/2401.09340" TargetMode="External"/><Relationship Id="rId20" Type="http://schemas.openxmlformats.org/officeDocument/2006/relationships/image" Target="../media/image34.png"/><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oleObject" Target="../embeddings/oleObject19.bin"/><Relationship Id="rId5" Type="http://schemas.openxmlformats.org/officeDocument/2006/relationships/tags" Target="../tags/tag368.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33.png"/><Relationship Id="rId4" Type="http://schemas.openxmlformats.org/officeDocument/2006/relationships/tags" Target="../tags/tag367.xml"/><Relationship Id="rId9" Type="http://schemas.openxmlformats.org/officeDocument/2006/relationships/tags" Target="../tags/tag372.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5.png"/><Relationship Id="rId3" Type="http://schemas.openxmlformats.org/officeDocument/2006/relationships/tags" Target="../tags/tag375.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hyperlink" Target="https://arxiv.org/pdf/2105.11450" TargetMode="External"/><Relationship Id="rId5" Type="http://schemas.openxmlformats.org/officeDocument/2006/relationships/tags" Target="../tags/tag377.xml"/><Relationship Id="rId10" Type="http://schemas.openxmlformats.org/officeDocument/2006/relationships/hyperlink" Target="https://arxiv.org/pdf/2204.02174" TargetMode="External"/><Relationship Id="rId4" Type="http://schemas.openxmlformats.org/officeDocument/2006/relationships/tags" Target="../tags/tag376.xml"/><Relationship Id="rId9" Type="http://schemas.openxmlformats.org/officeDocument/2006/relationships/image" Target="../media/image2.emf"/><Relationship Id="rId1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21" Type="http://schemas.openxmlformats.org/officeDocument/2006/relationships/slide" Target="slide3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slide" Target="slide60.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slide" Target="slide3.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slide" Target="slide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slide" Target="slide2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8.png"/><Relationship Id="rId3" Type="http://schemas.openxmlformats.org/officeDocument/2006/relationships/tags" Target="../tags/tag381.xml"/><Relationship Id="rId7" Type="http://schemas.openxmlformats.org/officeDocument/2006/relationships/slideLayout" Target="../slideLayouts/slideLayout2.xml"/><Relationship Id="rId12" Type="http://schemas.openxmlformats.org/officeDocument/2006/relationships/image" Target="../media/image37.png"/><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hyperlink" Target="https://arxiv.org/pdf/2311.15383" TargetMode="External"/><Relationship Id="rId5" Type="http://schemas.openxmlformats.org/officeDocument/2006/relationships/tags" Target="../tags/tag383.xml"/><Relationship Id="rId10" Type="http://schemas.openxmlformats.org/officeDocument/2006/relationships/hyperlink" Target="https://arxiv.org/pdf/2309.12311" TargetMode="External"/><Relationship Id="rId4" Type="http://schemas.openxmlformats.org/officeDocument/2006/relationships/tags" Target="../tags/tag382.xml"/><Relationship Id="rId9" Type="http://schemas.openxmlformats.org/officeDocument/2006/relationships/image" Target="../media/image2.emf"/></Relationships>
</file>

<file path=ppt/slides/_rels/slide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87.xml"/><Relationship Id="rId7" Type="http://schemas.openxmlformats.org/officeDocument/2006/relationships/oleObject" Target="../embeddings/oleObject22.bin"/><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slideLayout" Target="../slideLayouts/slideLayout2.xml"/><Relationship Id="rId5" Type="http://schemas.openxmlformats.org/officeDocument/2006/relationships/tags" Target="../tags/tag389.xml"/><Relationship Id="rId4" Type="http://schemas.openxmlformats.org/officeDocument/2006/relationships/tags" Target="../tags/tag388.xml"/></Relationships>
</file>

<file path=ppt/slides/_rels/slide32.xml.rels><?xml version="1.0" encoding="UTF-8" standalone="yes"?>
<Relationships xmlns="http://schemas.openxmlformats.org/package/2006/relationships"><Relationship Id="rId13" Type="http://schemas.openxmlformats.org/officeDocument/2006/relationships/tags" Target="../tags/tag402.xml"/><Relationship Id="rId18" Type="http://schemas.openxmlformats.org/officeDocument/2006/relationships/tags" Target="../tags/tag407.xml"/><Relationship Id="rId26" Type="http://schemas.openxmlformats.org/officeDocument/2006/relationships/tags" Target="../tags/tag415.xml"/><Relationship Id="rId3" Type="http://schemas.openxmlformats.org/officeDocument/2006/relationships/tags" Target="../tags/tag392.xml"/><Relationship Id="rId21" Type="http://schemas.openxmlformats.org/officeDocument/2006/relationships/tags" Target="../tags/tag410.xml"/><Relationship Id="rId34" Type="http://schemas.openxmlformats.org/officeDocument/2006/relationships/slide" Target="slide21.xml"/><Relationship Id="rId7" Type="http://schemas.openxmlformats.org/officeDocument/2006/relationships/tags" Target="../tags/tag396.xml"/><Relationship Id="rId12" Type="http://schemas.openxmlformats.org/officeDocument/2006/relationships/tags" Target="../tags/tag401.xml"/><Relationship Id="rId17" Type="http://schemas.openxmlformats.org/officeDocument/2006/relationships/tags" Target="../tags/tag406.xml"/><Relationship Id="rId25" Type="http://schemas.openxmlformats.org/officeDocument/2006/relationships/tags" Target="../tags/tag414.xml"/><Relationship Id="rId33" Type="http://schemas.openxmlformats.org/officeDocument/2006/relationships/slide" Target="slide23.xml"/><Relationship Id="rId2" Type="http://schemas.openxmlformats.org/officeDocument/2006/relationships/tags" Target="../tags/tag391.xml"/><Relationship Id="rId16" Type="http://schemas.openxmlformats.org/officeDocument/2006/relationships/tags" Target="../tags/tag405.xml"/><Relationship Id="rId20" Type="http://schemas.openxmlformats.org/officeDocument/2006/relationships/tags" Target="../tags/tag409.xml"/><Relationship Id="rId29" Type="http://schemas.openxmlformats.org/officeDocument/2006/relationships/slide" Target="slide60.xml"/><Relationship Id="rId1" Type="http://schemas.openxmlformats.org/officeDocument/2006/relationships/tags" Target="../tags/tag390.xml"/><Relationship Id="rId6" Type="http://schemas.openxmlformats.org/officeDocument/2006/relationships/tags" Target="../tags/tag395.xml"/><Relationship Id="rId11" Type="http://schemas.openxmlformats.org/officeDocument/2006/relationships/tags" Target="../tags/tag400.xml"/><Relationship Id="rId24" Type="http://schemas.openxmlformats.org/officeDocument/2006/relationships/tags" Target="../tags/tag413.xml"/><Relationship Id="rId32" Type="http://schemas.openxmlformats.org/officeDocument/2006/relationships/slide" Target="slide26.xml"/><Relationship Id="rId5" Type="http://schemas.openxmlformats.org/officeDocument/2006/relationships/tags" Target="../tags/tag394.xml"/><Relationship Id="rId15" Type="http://schemas.openxmlformats.org/officeDocument/2006/relationships/tags" Target="../tags/tag404.xml"/><Relationship Id="rId23" Type="http://schemas.openxmlformats.org/officeDocument/2006/relationships/tags" Target="../tags/tag412.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399.xml"/><Relationship Id="rId19" Type="http://schemas.openxmlformats.org/officeDocument/2006/relationships/tags" Target="../tags/tag408.xml"/><Relationship Id="rId31" Type="http://schemas.openxmlformats.org/officeDocument/2006/relationships/slide" Target="slide32.xml"/><Relationship Id="rId4" Type="http://schemas.openxmlformats.org/officeDocument/2006/relationships/tags" Target="../tags/tag393.xml"/><Relationship Id="rId9" Type="http://schemas.openxmlformats.org/officeDocument/2006/relationships/tags" Target="../tags/tag398.xml"/><Relationship Id="rId14" Type="http://schemas.openxmlformats.org/officeDocument/2006/relationships/tags" Target="../tags/tag403.xml"/><Relationship Id="rId22" Type="http://schemas.openxmlformats.org/officeDocument/2006/relationships/tags" Target="../tags/tag411.xml"/><Relationship Id="rId27" Type="http://schemas.openxmlformats.org/officeDocument/2006/relationships/tags" Target="../tags/tag416.xml"/><Relationship Id="rId30" Type="http://schemas.openxmlformats.org/officeDocument/2006/relationships/slide" Target="slide35.xml"/><Relationship Id="rId35" Type="http://schemas.openxmlformats.org/officeDocument/2006/relationships/slide" Target="slide5.xml"/><Relationship Id="rId8" Type="http://schemas.openxmlformats.org/officeDocument/2006/relationships/tags" Target="../tags/tag39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40.png"/><Relationship Id="rId3" Type="http://schemas.openxmlformats.org/officeDocument/2006/relationships/tags" Target="../tags/tag419.xml"/><Relationship Id="rId7" Type="http://schemas.openxmlformats.org/officeDocument/2006/relationships/slideLayout" Target="../slideLayouts/slideLayout2.xml"/><Relationship Id="rId12" Type="http://schemas.openxmlformats.org/officeDocument/2006/relationships/image" Target="../media/image39.png"/><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hyperlink" Target="https://arxiv.org/pdf/2112.08879" TargetMode="External"/><Relationship Id="rId5" Type="http://schemas.openxmlformats.org/officeDocument/2006/relationships/tags" Target="../tags/tag421.xml"/><Relationship Id="rId10" Type="http://schemas.openxmlformats.org/officeDocument/2006/relationships/hyperlink" Target="https://arxiv.org/pdf/2204.06272" TargetMode="External"/><Relationship Id="rId4" Type="http://schemas.openxmlformats.org/officeDocument/2006/relationships/tags" Target="../tags/tag420.xml"/><Relationship Id="rId9" Type="http://schemas.openxmlformats.org/officeDocument/2006/relationships/image" Target="../media/image2.e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42.png"/><Relationship Id="rId3" Type="http://schemas.openxmlformats.org/officeDocument/2006/relationships/tags" Target="../tags/tag425.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hyperlink" Target="https://arxiv.org/pdf/2407.01525" TargetMode="External"/><Relationship Id="rId5" Type="http://schemas.openxmlformats.org/officeDocument/2006/relationships/tags" Target="../tags/tag427.xml"/><Relationship Id="rId10" Type="http://schemas.openxmlformats.org/officeDocument/2006/relationships/hyperlink" Target="https://arxiv.org/pdf/2209.14941" TargetMode="External"/><Relationship Id="rId4" Type="http://schemas.openxmlformats.org/officeDocument/2006/relationships/tags" Target="../tags/tag426.xml"/><Relationship Id="rId9" Type="http://schemas.openxmlformats.org/officeDocument/2006/relationships/image" Target="../media/image2.emf"/></Relationships>
</file>

<file path=ppt/slides/_rels/slide35.xml.rels><?xml version="1.0" encoding="UTF-8" standalone="yes"?>
<Relationships xmlns="http://schemas.openxmlformats.org/package/2006/relationships"><Relationship Id="rId13" Type="http://schemas.openxmlformats.org/officeDocument/2006/relationships/tags" Target="../tags/tag441.xml"/><Relationship Id="rId18" Type="http://schemas.openxmlformats.org/officeDocument/2006/relationships/tags" Target="../tags/tag446.xml"/><Relationship Id="rId26" Type="http://schemas.openxmlformats.org/officeDocument/2006/relationships/tags" Target="../tags/tag454.xml"/><Relationship Id="rId3" Type="http://schemas.openxmlformats.org/officeDocument/2006/relationships/tags" Target="../tags/tag431.xml"/><Relationship Id="rId21" Type="http://schemas.openxmlformats.org/officeDocument/2006/relationships/tags" Target="../tags/tag449.xml"/><Relationship Id="rId34" Type="http://schemas.openxmlformats.org/officeDocument/2006/relationships/slide" Target="slide21.xml"/><Relationship Id="rId7" Type="http://schemas.openxmlformats.org/officeDocument/2006/relationships/tags" Target="../tags/tag435.xml"/><Relationship Id="rId12" Type="http://schemas.openxmlformats.org/officeDocument/2006/relationships/tags" Target="../tags/tag440.xml"/><Relationship Id="rId17" Type="http://schemas.openxmlformats.org/officeDocument/2006/relationships/tags" Target="../tags/tag445.xml"/><Relationship Id="rId25" Type="http://schemas.openxmlformats.org/officeDocument/2006/relationships/tags" Target="../tags/tag453.xml"/><Relationship Id="rId33" Type="http://schemas.openxmlformats.org/officeDocument/2006/relationships/slide" Target="slide35.xml"/><Relationship Id="rId2" Type="http://schemas.openxmlformats.org/officeDocument/2006/relationships/tags" Target="../tags/tag430.xml"/><Relationship Id="rId16" Type="http://schemas.openxmlformats.org/officeDocument/2006/relationships/tags" Target="../tags/tag444.xml"/><Relationship Id="rId20" Type="http://schemas.openxmlformats.org/officeDocument/2006/relationships/tags" Target="../tags/tag448.xml"/><Relationship Id="rId29" Type="http://schemas.openxmlformats.org/officeDocument/2006/relationships/slide" Target="slide60.xml"/><Relationship Id="rId1" Type="http://schemas.openxmlformats.org/officeDocument/2006/relationships/tags" Target="../tags/tag429.xml"/><Relationship Id="rId6" Type="http://schemas.openxmlformats.org/officeDocument/2006/relationships/tags" Target="../tags/tag434.xml"/><Relationship Id="rId11" Type="http://schemas.openxmlformats.org/officeDocument/2006/relationships/tags" Target="../tags/tag439.xml"/><Relationship Id="rId24" Type="http://schemas.openxmlformats.org/officeDocument/2006/relationships/tags" Target="../tags/tag452.xml"/><Relationship Id="rId32" Type="http://schemas.openxmlformats.org/officeDocument/2006/relationships/slide" Target="slide37.xml"/><Relationship Id="rId5" Type="http://schemas.openxmlformats.org/officeDocument/2006/relationships/tags" Target="../tags/tag433.xml"/><Relationship Id="rId15" Type="http://schemas.openxmlformats.org/officeDocument/2006/relationships/tags" Target="../tags/tag443.xml"/><Relationship Id="rId23" Type="http://schemas.openxmlformats.org/officeDocument/2006/relationships/tags" Target="../tags/tag451.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438.xml"/><Relationship Id="rId19" Type="http://schemas.openxmlformats.org/officeDocument/2006/relationships/tags" Target="../tags/tag447.xml"/><Relationship Id="rId31" Type="http://schemas.openxmlformats.org/officeDocument/2006/relationships/slide" Target="slide40.xml"/><Relationship Id="rId4" Type="http://schemas.openxmlformats.org/officeDocument/2006/relationships/tags" Target="../tags/tag432.xml"/><Relationship Id="rId9" Type="http://schemas.openxmlformats.org/officeDocument/2006/relationships/tags" Target="../tags/tag437.xml"/><Relationship Id="rId14" Type="http://schemas.openxmlformats.org/officeDocument/2006/relationships/tags" Target="../tags/tag442.xml"/><Relationship Id="rId22" Type="http://schemas.openxmlformats.org/officeDocument/2006/relationships/tags" Target="../tags/tag450.xml"/><Relationship Id="rId27" Type="http://schemas.openxmlformats.org/officeDocument/2006/relationships/tags" Target="../tags/tag455.xml"/><Relationship Id="rId30" Type="http://schemas.openxmlformats.org/officeDocument/2006/relationships/slide" Target="slide48.xml"/><Relationship Id="rId35" Type="http://schemas.openxmlformats.org/officeDocument/2006/relationships/slide" Target="slide5.xml"/><Relationship Id="rId8" Type="http://schemas.openxmlformats.org/officeDocument/2006/relationships/tags" Target="../tags/tag43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456.xml"/><Relationship Id="rId5" Type="http://schemas.openxmlformats.org/officeDocument/2006/relationships/image" Target="../media/image43.png"/><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3" Type="http://schemas.openxmlformats.org/officeDocument/2006/relationships/tags" Target="../tags/tag459.xml"/><Relationship Id="rId21" Type="http://schemas.openxmlformats.org/officeDocument/2006/relationships/tags" Target="../tags/tag477.xml"/><Relationship Id="rId34" Type="http://schemas.openxmlformats.org/officeDocument/2006/relationships/slide" Target="slide21.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33" Type="http://schemas.openxmlformats.org/officeDocument/2006/relationships/slide" Target="slide35.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slide" Target="slide60.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openxmlformats.org/officeDocument/2006/relationships/slide" Target="slide37.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slide" Target="slide40.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slide" Target="slide48.xml"/><Relationship Id="rId35" Type="http://schemas.openxmlformats.org/officeDocument/2006/relationships/slide" Target="slide5.xml"/><Relationship Id="rId8" Type="http://schemas.openxmlformats.org/officeDocument/2006/relationships/tags" Target="../tags/tag464.xml"/></Relationships>
</file>

<file path=ppt/slides/_rels/slide38.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486.xml"/><Relationship Id="rId7" Type="http://schemas.openxmlformats.org/officeDocument/2006/relationships/tags" Target="../tags/tag485.xml"/><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image" Target="../media/image2.emf"/><Relationship Id="rId5" Type="http://schemas.openxmlformats.org/officeDocument/2006/relationships/oleObject" Target="../embeddings/oleObject26.bin"/><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image" Target="../media/image44.png"/><Relationship Id="rId5" Type="http://schemas.openxmlformats.org/officeDocument/2006/relationships/image" Target="../media/image2.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gif"/><Relationship Id="rId5" Type="http://schemas.openxmlformats.org/officeDocument/2006/relationships/image" Target="../media/image2.e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13" Type="http://schemas.openxmlformats.org/officeDocument/2006/relationships/tags" Target="../tags/tag501.xml"/><Relationship Id="rId18" Type="http://schemas.openxmlformats.org/officeDocument/2006/relationships/tags" Target="../tags/tag506.xml"/><Relationship Id="rId26" Type="http://schemas.openxmlformats.org/officeDocument/2006/relationships/tags" Target="../tags/tag514.xml"/><Relationship Id="rId3" Type="http://schemas.openxmlformats.org/officeDocument/2006/relationships/tags" Target="../tags/tag491.xml"/><Relationship Id="rId21" Type="http://schemas.openxmlformats.org/officeDocument/2006/relationships/tags" Target="../tags/tag509.xml"/><Relationship Id="rId34" Type="http://schemas.openxmlformats.org/officeDocument/2006/relationships/slide" Target="slide21.xml"/><Relationship Id="rId7" Type="http://schemas.openxmlformats.org/officeDocument/2006/relationships/tags" Target="../tags/tag495.xml"/><Relationship Id="rId12" Type="http://schemas.openxmlformats.org/officeDocument/2006/relationships/tags" Target="../tags/tag500.xml"/><Relationship Id="rId17" Type="http://schemas.openxmlformats.org/officeDocument/2006/relationships/tags" Target="../tags/tag505.xml"/><Relationship Id="rId25" Type="http://schemas.openxmlformats.org/officeDocument/2006/relationships/tags" Target="../tags/tag513.xml"/><Relationship Id="rId33" Type="http://schemas.openxmlformats.org/officeDocument/2006/relationships/slide" Target="slide35.xml"/><Relationship Id="rId2" Type="http://schemas.openxmlformats.org/officeDocument/2006/relationships/tags" Target="../tags/tag490.xml"/><Relationship Id="rId16" Type="http://schemas.openxmlformats.org/officeDocument/2006/relationships/tags" Target="../tags/tag504.xml"/><Relationship Id="rId20" Type="http://schemas.openxmlformats.org/officeDocument/2006/relationships/tags" Target="../tags/tag508.xml"/><Relationship Id="rId29" Type="http://schemas.openxmlformats.org/officeDocument/2006/relationships/slide" Target="slide60.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tags" Target="../tags/tag499.xml"/><Relationship Id="rId24" Type="http://schemas.openxmlformats.org/officeDocument/2006/relationships/tags" Target="../tags/tag512.xml"/><Relationship Id="rId32" Type="http://schemas.openxmlformats.org/officeDocument/2006/relationships/slide" Target="slide37.xml"/><Relationship Id="rId5" Type="http://schemas.openxmlformats.org/officeDocument/2006/relationships/tags" Target="../tags/tag493.xml"/><Relationship Id="rId15" Type="http://schemas.openxmlformats.org/officeDocument/2006/relationships/tags" Target="../tags/tag503.xml"/><Relationship Id="rId23" Type="http://schemas.openxmlformats.org/officeDocument/2006/relationships/tags" Target="../tags/tag511.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498.xml"/><Relationship Id="rId19" Type="http://schemas.openxmlformats.org/officeDocument/2006/relationships/tags" Target="../tags/tag507.xml"/><Relationship Id="rId31" Type="http://schemas.openxmlformats.org/officeDocument/2006/relationships/slide" Target="slide40.xml"/><Relationship Id="rId4" Type="http://schemas.openxmlformats.org/officeDocument/2006/relationships/tags" Target="../tags/tag492.xml"/><Relationship Id="rId9" Type="http://schemas.openxmlformats.org/officeDocument/2006/relationships/tags" Target="../tags/tag497.xml"/><Relationship Id="rId14" Type="http://schemas.openxmlformats.org/officeDocument/2006/relationships/tags" Target="../tags/tag502.xml"/><Relationship Id="rId22" Type="http://schemas.openxmlformats.org/officeDocument/2006/relationships/tags" Target="../tags/tag510.xml"/><Relationship Id="rId27" Type="http://schemas.openxmlformats.org/officeDocument/2006/relationships/tags" Target="../tags/tag515.xml"/><Relationship Id="rId30" Type="http://schemas.openxmlformats.org/officeDocument/2006/relationships/slide" Target="slide48.xml"/><Relationship Id="rId35" Type="http://schemas.openxmlformats.org/officeDocument/2006/relationships/slide" Target="slide5.xml"/><Relationship Id="rId8" Type="http://schemas.openxmlformats.org/officeDocument/2006/relationships/tags" Target="../tags/tag49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7.xml"/><Relationship Id="rId1" Type="http://schemas.openxmlformats.org/officeDocument/2006/relationships/tags" Target="../tags/tag516.xml"/><Relationship Id="rId6" Type="http://schemas.openxmlformats.org/officeDocument/2006/relationships/image" Target="../media/image45.png"/><Relationship Id="rId5" Type="http://schemas.openxmlformats.org/officeDocument/2006/relationships/image" Target="../media/image2.e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20.xml"/><Relationship Id="rId7" Type="http://schemas.openxmlformats.org/officeDocument/2006/relationships/oleObject" Target="../embeddings/oleObject29.bin"/><Relationship Id="rId12" Type="http://schemas.openxmlformats.org/officeDocument/2006/relationships/image" Target="../media/image47.png"/><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slideLayout" Target="../slideLayouts/slideLayout2.xml"/><Relationship Id="rId11" Type="http://schemas.openxmlformats.org/officeDocument/2006/relationships/image" Target="../media/image46.png"/><Relationship Id="rId5" Type="http://schemas.openxmlformats.org/officeDocument/2006/relationships/tags" Target="../tags/tag522.xml"/><Relationship Id="rId10" Type="http://schemas.openxmlformats.org/officeDocument/2006/relationships/hyperlink" Target="https://arxiv.org/pdf/1905.12255" TargetMode="External"/><Relationship Id="rId4" Type="http://schemas.openxmlformats.org/officeDocument/2006/relationships/tags" Target="../tags/tag521.xml"/><Relationship Id="rId9" Type="http://schemas.openxmlformats.org/officeDocument/2006/relationships/hyperlink" Target="https://arxiv.org/pdf/1711.07280"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25.xml"/><Relationship Id="rId7" Type="http://schemas.openxmlformats.org/officeDocument/2006/relationships/oleObject" Target="../embeddings/oleObject30.bin"/><Relationship Id="rId12" Type="http://schemas.openxmlformats.org/officeDocument/2006/relationships/image" Target="../media/image49.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tags" Target="../tags/tag527.xml"/><Relationship Id="rId10" Type="http://schemas.openxmlformats.org/officeDocument/2006/relationships/hyperlink" Target="https://arxiv.org/pdf/1811.12354" TargetMode="External"/><Relationship Id="rId4" Type="http://schemas.openxmlformats.org/officeDocument/2006/relationships/tags" Target="../tags/tag526.xml"/><Relationship Id="rId9" Type="http://schemas.openxmlformats.org/officeDocument/2006/relationships/hyperlink" Target="https://arxiv.org/pdf/2004.02857"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30.xml"/><Relationship Id="rId7" Type="http://schemas.openxmlformats.org/officeDocument/2006/relationships/oleObject" Target="../embeddings/oleObject31.bin"/><Relationship Id="rId12" Type="http://schemas.openxmlformats.org/officeDocument/2006/relationships/image" Target="../media/image51.png"/><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slideLayout" Target="../slideLayouts/slideLayout2.xml"/><Relationship Id="rId11" Type="http://schemas.openxmlformats.org/officeDocument/2006/relationships/image" Target="../media/image50.png"/><Relationship Id="rId5" Type="http://schemas.openxmlformats.org/officeDocument/2006/relationships/tags" Target="../tags/tag532.xml"/><Relationship Id="rId10" Type="http://schemas.openxmlformats.org/officeDocument/2006/relationships/hyperlink" Target="https://arxiv.org/pdf/2103.17138" TargetMode="External"/><Relationship Id="rId4" Type="http://schemas.openxmlformats.org/officeDocument/2006/relationships/tags" Target="../tags/tag531.xml"/><Relationship Id="rId9" Type="http://schemas.openxmlformats.org/officeDocument/2006/relationships/hyperlink" Target="https://arxiv.org/pdf/1904.10151"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35.xml"/><Relationship Id="rId7" Type="http://schemas.openxmlformats.org/officeDocument/2006/relationships/oleObject" Target="../embeddings/oleObject32.bin"/><Relationship Id="rId12" Type="http://schemas.openxmlformats.org/officeDocument/2006/relationships/image" Target="../media/image53.png"/><Relationship Id="rId2" Type="http://schemas.openxmlformats.org/officeDocument/2006/relationships/tags" Target="../tags/tag534.xml"/><Relationship Id="rId1" Type="http://schemas.openxmlformats.org/officeDocument/2006/relationships/tags" Target="../tags/tag533.xml"/><Relationship Id="rId6" Type="http://schemas.openxmlformats.org/officeDocument/2006/relationships/slideLayout" Target="../slideLayouts/slideLayout2.xml"/><Relationship Id="rId11" Type="http://schemas.openxmlformats.org/officeDocument/2006/relationships/image" Target="../media/image52.png"/><Relationship Id="rId5" Type="http://schemas.openxmlformats.org/officeDocument/2006/relationships/tags" Target="../tags/tag537.xml"/><Relationship Id="rId10" Type="http://schemas.openxmlformats.org/officeDocument/2006/relationships/hyperlink" Target="https://arxiv.org/pdf/1912.01734" TargetMode="External"/><Relationship Id="rId4" Type="http://schemas.openxmlformats.org/officeDocument/2006/relationships/tags" Target="../tags/tag536.xml"/><Relationship Id="rId9" Type="http://schemas.openxmlformats.org/officeDocument/2006/relationships/hyperlink" Target="https://arxiv.org/pdf/2309.08138"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40.xml"/><Relationship Id="rId7" Type="http://schemas.openxmlformats.org/officeDocument/2006/relationships/oleObject" Target="../embeddings/oleObject33.bin"/><Relationship Id="rId12" Type="http://schemas.openxmlformats.org/officeDocument/2006/relationships/image" Target="../media/image55.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slideLayout" Target="../slideLayouts/slideLayout2.xml"/><Relationship Id="rId11" Type="http://schemas.openxmlformats.org/officeDocument/2006/relationships/image" Target="../media/image54.png"/><Relationship Id="rId5" Type="http://schemas.openxmlformats.org/officeDocument/2006/relationships/tags" Target="../tags/tag542.xml"/><Relationship Id="rId10" Type="http://schemas.openxmlformats.org/officeDocument/2006/relationships/hyperlink" Target="https://arxiv.org/pdf/2403.09227" TargetMode="External"/><Relationship Id="rId4" Type="http://schemas.openxmlformats.org/officeDocument/2006/relationships/tags" Target="../tags/tag541.xml"/><Relationship Id="rId9" Type="http://schemas.openxmlformats.org/officeDocument/2006/relationships/hyperlink" Target="https://arxiv.org/pdf/2306.11565"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45.xml"/><Relationship Id="rId7" Type="http://schemas.openxmlformats.org/officeDocument/2006/relationships/oleObject" Target="../embeddings/oleObject34.bin"/><Relationship Id="rId12" Type="http://schemas.openxmlformats.org/officeDocument/2006/relationships/image" Target="../media/image57.png"/><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547.xml"/><Relationship Id="rId10" Type="http://schemas.openxmlformats.org/officeDocument/2006/relationships/hyperlink" Target="https://arxiv.org/pdf/2202.13330" TargetMode="External"/><Relationship Id="rId4" Type="http://schemas.openxmlformats.org/officeDocument/2006/relationships/tags" Target="../tags/tag546.xml"/><Relationship Id="rId9" Type="http://schemas.openxmlformats.org/officeDocument/2006/relationships/hyperlink" Target="https://arxiv.org/pdf/1907.04957" TargetMode="External"/></Relationships>
</file>

<file path=ppt/slides/_rels/slide48.xml.rels><?xml version="1.0" encoding="UTF-8" standalone="yes"?>
<Relationships xmlns="http://schemas.openxmlformats.org/package/2006/relationships"><Relationship Id="rId13" Type="http://schemas.openxmlformats.org/officeDocument/2006/relationships/tags" Target="../tags/tag560.xml"/><Relationship Id="rId18" Type="http://schemas.openxmlformats.org/officeDocument/2006/relationships/tags" Target="../tags/tag565.xml"/><Relationship Id="rId26" Type="http://schemas.openxmlformats.org/officeDocument/2006/relationships/tags" Target="../tags/tag573.xml"/><Relationship Id="rId3" Type="http://schemas.openxmlformats.org/officeDocument/2006/relationships/tags" Target="../tags/tag550.xml"/><Relationship Id="rId21" Type="http://schemas.openxmlformats.org/officeDocument/2006/relationships/tags" Target="../tags/tag568.xml"/><Relationship Id="rId34" Type="http://schemas.openxmlformats.org/officeDocument/2006/relationships/slide" Target="slide21.xml"/><Relationship Id="rId7" Type="http://schemas.openxmlformats.org/officeDocument/2006/relationships/tags" Target="../tags/tag554.xml"/><Relationship Id="rId12" Type="http://schemas.openxmlformats.org/officeDocument/2006/relationships/tags" Target="../tags/tag559.xml"/><Relationship Id="rId17" Type="http://schemas.openxmlformats.org/officeDocument/2006/relationships/tags" Target="../tags/tag564.xml"/><Relationship Id="rId25" Type="http://schemas.openxmlformats.org/officeDocument/2006/relationships/tags" Target="../tags/tag572.xml"/><Relationship Id="rId33" Type="http://schemas.openxmlformats.org/officeDocument/2006/relationships/slide" Target="slide35.xml"/><Relationship Id="rId2" Type="http://schemas.openxmlformats.org/officeDocument/2006/relationships/tags" Target="../tags/tag549.xml"/><Relationship Id="rId16" Type="http://schemas.openxmlformats.org/officeDocument/2006/relationships/tags" Target="../tags/tag563.xml"/><Relationship Id="rId20" Type="http://schemas.openxmlformats.org/officeDocument/2006/relationships/tags" Target="../tags/tag567.xml"/><Relationship Id="rId29" Type="http://schemas.openxmlformats.org/officeDocument/2006/relationships/slide" Target="slide60.xml"/><Relationship Id="rId1" Type="http://schemas.openxmlformats.org/officeDocument/2006/relationships/tags" Target="../tags/tag548.xml"/><Relationship Id="rId6" Type="http://schemas.openxmlformats.org/officeDocument/2006/relationships/tags" Target="../tags/tag553.xml"/><Relationship Id="rId11" Type="http://schemas.openxmlformats.org/officeDocument/2006/relationships/tags" Target="../tags/tag558.xml"/><Relationship Id="rId24" Type="http://schemas.openxmlformats.org/officeDocument/2006/relationships/tags" Target="../tags/tag571.xml"/><Relationship Id="rId32" Type="http://schemas.openxmlformats.org/officeDocument/2006/relationships/slide" Target="slide37.xml"/><Relationship Id="rId5" Type="http://schemas.openxmlformats.org/officeDocument/2006/relationships/tags" Target="../tags/tag552.xml"/><Relationship Id="rId15" Type="http://schemas.openxmlformats.org/officeDocument/2006/relationships/tags" Target="../tags/tag562.xml"/><Relationship Id="rId23" Type="http://schemas.openxmlformats.org/officeDocument/2006/relationships/tags" Target="../tags/tag570.xml"/><Relationship Id="rId28" Type="http://schemas.openxmlformats.org/officeDocument/2006/relationships/slideLayout" Target="../slideLayouts/slideLayout6.xml"/><Relationship Id="rId36" Type="http://schemas.openxmlformats.org/officeDocument/2006/relationships/slide" Target="slide3.xml"/><Relationship Id="rId10" Type="http://schemas.openxmlformats.org/officeDocument/2006/relationships/tags" Target="../tags/tag557.xml"/><Relationship Id="rId19" Type="http://schemas.openxmlformats.org/officeDocument/2006/relationships/tags" Target="../tags/tag566.xml"/><Relationship Id="rId31" Type="http://schemas.openxmlformats.org/officeDocument/2006/relationships/slide" Target="slide40.xml"/><Relationship Id="rId4" Type="http://schemas.openxmlformats.org/officeDocument/2006/relationships/tags" Target="../tags/tag551.xml"/><Relationship Id="rId9" Type="http://schemas.openxmlformats.org/officeDocument/2006/relationships/tags" Target="../tags/tag556.xml"/><Relationship Id="rId14" Type="http://schemas.openxmlformats.org/officeDocument/2006/relationships/tags" Target="../tags/tag561.xml"/><Relationship Id="rId22" Type="http://schemas.openxmlformats.org/officeDocument/2006/relationships/tags" Target="../tags/tag569.xml"/><Relationship Id="rId27" Type="http://schemas.openxmlformats.org/officeDocument/2006/relationships/tags" Target="../tags/tag574.xml"/><Relationship Id="rId30" Type="http://schemas.openxmlformats.org/officeDocument/2006/relationships/slide" Target="slide48.xml"/><Relationship Id="rId35" Type="http://schemas.openxmlformats.org/officeDocument/2006/relationships/slide" Target="slide5.xml"/><Relationship Id="rId8" Type="http://schemas.openxmlformats.org/officeDocument/2006/relationships/tags" Target="../tags/tag555.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575.xml"/><Relationship Id="rId5" Type="http://schemas.openxmlformats.org/officeDocument/2006/relationships/image" Target="../media/image58.png"/><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39" Type="http://schemas.openxmlformats.org/officeDocument/2006/relationships/slide" Target="slide5.xml"/><Relationship Id="rId21" Type="http://schemas.openxmlformats.org/officeDocument/2006/relationships/tags" Target="../tags/tag71.xml"/><Relationship Id="rId34" Type="http://schemas.openxmlformats.org/officeDocument/2006/relationships/slide" Target="slide21.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slide" Target="slide35.xml"/><Relationship Id="rId38" Type="http://schemas.openxmlformats.org/officeDocument/2006/relationships/slide" Target="slide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slide" Target="slide60.xml"/><Relationship Id="rId37" Type="http://schemas.openxmlformats.org/officeDocument/2006/relationships/slide" Target="slide10.xml"/><Relationship Id="rId40" Type="http://schemas.openxmlformats.org/officeDocument/2006/relationships/slide" Target="slide3.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slide" Target="slide14.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slideLayout" Target="../slideLayouts/slideLayout6.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slide" Target="slide18.xml"/><Relationship Id="rId8" Type="http://schemas.openxmlformats.org/officeDocument/2006/relationships/tags" Target="../tags/tag58.xml"/><Relationship Id="rId3" Type="http://schemas.openxmlformats.org/officeDocument/2006/relationships/tags" Target="../tags/tag53.xml"/></Relationships>
</file>

<file path=ppt/slides/_rels/slide50.xml.rels><?xml version="1.0" encoding="UTF-8" standalone="yes"?>
<Relationships xmlns="http://schemas.openxmlformats.org/package/2006/relationships"><Relationship Id="rId3" Type="http://schemas.openxmlformats.org/officeDocument/2006/relationships/tags" Target="../tags/tag578.xml"/><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586.xml"/><Relationship Id="rId13" Type="http://schemas.openxmlformats.org/officeDocument/2006/relationships/hyperlink" Target="https://arxiv.org/pdf/2207.04429" TargetMode="External"/><Relationship Id="rId3" Type="http://schemas.openxmlformats.org/officeDocument/2006/relationships/tags" Target="../tags/tag581.xml"/><Relationship Id="rId7" Type="http://schemas.openxmlformats.org/officeDocument/2006/relationships/tags" Target="../tags/tag585.xml"/><Relationship Id="rId12" Type="http://schemas.openxmlformats.org/officeDocument/2006/relationships/hyperlink" Target="https://arxiv.org/pdf/2010.09304" TargetMode="External"/><Relationship Id="rId17" Type="http://schemas.openxmlformats.org/officeDocument/2006/relationships/image" Target="../media/image61.png"/><Relationship Id="rId2" Type="http://schemas.openxmlformats.org/officeDocument/2006/relationships/tags" Target="../tags/tag580.xml"/><Relationship Id="rId16" Type="http://schemas.openxmlformats.org/officeDocument/2006/relationships/image" Target="../media/image60.png"/><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image" Target="../media/image2.emf"/><Relationship Id="rId5" Type="http://schemas.openxmlformats.org/officeDocument/2006/relationships/tags" Target="../tags/tag583.xml"/><Relationship Id="rId15" Type="http://schemas.openxmlformats.org/officeDocument/2006/relationships/image" Target="../media/image59.png"/><Relationship Id="rId10" Type="http://schemas.openxmlformats.org/officeDocument/2006/relationships/oleObject" Target="../embeddings/oleObject37.bin"/><Relationship Id="rId4" Type="http://schemas.openxmlformats.org/officeDocument/2006/relationships/tags" Target="../tags/tag582.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63.png"/><Relationship Id="rId3" Type="http://schemas.openxmlformats.org/officeDocument/2006/relationships/tags" Target="../tags/tag589.xml"/><Relationship Id="rId7" Type="http://schemas.openxmlformats.org/officeDocument/2006/relationships/slideLayout" Target="../slideLayouts/slideLayout2.xml"/><Relationship Id="rId12" Type="http://schemas.openxmlformats.org/officeDocument/2006/relationships/image" Target="../media/image62.png"/><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hyperlink" Target="https://arxiv.org/pdf/2403.14158" TargetMode="External"/><Relationship Id="rId5" Type="http://schemas.openxmlformats.org/officeDocument/2006/relationships/tags" Target="../tags/tag591.xml"/><Relationship Id="rId10" Type="http://schemas.openxmlformats.org/officeDocument/2006/relationships/hyperlink" Target="https://arxiv.org/abs/2110.07342" TargetMode="External"/><Relationship Id="rId4" Type="http://schemas.openxmlformats.org/officeDocument/2006/relationships/tags" Target="../tags/tag590.xml"/><Relationship Id="rId9" Type="http://schemas.openxmlformats.org/officeDocument/2006/relationships/image" Target="../media/image2.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5.png"/><Relationship Id="rId3" Type="http://schemas.openxmlformats.org/officeDocument/2006/relationships/tags" Target="../tags/tag595.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tags" Target="../tags/tag598.xml"/><Relationship Id="rId11" Type="http://schemas.openxmlformats.org/officeDocument/2006/relationships/hyperlink" Target="https://arxiv.org/pdf/2404.10241" TargetMode="External"/><Relationship Id="rId5" Type="http://schemas.openxmlformats.org/officeDocument/2006/relationships/tags" Target="../tags/tag597.xml"/><Relationship Id="rId10" Type="http://schemas.openxmlformats.org/officeDocument/2006/relationships/hyperlink" Target="https://arxiv.org/pdf/2011.10972" TargetMode="External"/><Relationship Id="rId4" Type="http://schemas.openxmlformats.org/officeDocument/2006/relationships/tags" Target="../tags/tag596.xml"/><Relationship Id="rId9" Type="http://schemas.openxmlformats.org/officeDocument/2006/relationships/image" Target="../media/image2.e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67.png"/><Relationship Id="rId3" Type="http://schemas.openxmlformats.org/officeDocument/2006/relationships/tags" Target="../tags/tag601.xml"/><Relationship Id="rId7" Type="http://schemas.openxmlformats.org/officeDocument/2006/relationships/slideLayout" Target="../slideLayouts/slideLayout2.xml"/><Relationship Id="rId12" Type="http://schemas.openxmlformats.org/officeDocument/2006/relationships/image" Target="../media/image66.png"/><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hyperlink" Target="https://arxiv.org/pdf/2311.13209" TargetMode="External"/><Relationship Id="rId5" Type="http://schemas.openxmlformats.org/officeDocument/2006/relationships/tags" Target="../tags/tag603.xml"/><Relationship Id="rId10" Type="http://schemas.openxmlformats.org/officeDocument/2006/relationships/hyperlink" Target="https://ieeexplore.ieee.org/stamp/stamp.jsp?tp=&amp;arnumber=8986691" TargetMode="External"/><Relationship Id="rId4" Type="http://schemas.openxmlformats.org/officeDocument/2006/relationships/tags" Target="../tags/tag602.xml"/><Relationship Id="rId9" Type="http://schemas.openxmlformats.org/officeDocument/2006/relationships/image" Target="../media/image2.emf"/></Relationships>
</file>

<file path=ppt/slides/_rels/slide55.xml.rels><?xml version="1.0" encoding="UTF-8" standalone="yes"?>
<Relationships xmlns="http://schemas.openxmlformats.org/package/2006/relationships"><Relationship Id="rId8" Type="http://schemas.openxmlformats.org/officeDocument/2006/relationships/tags" Target="../tags/tag612.xml"/><Relationship Id="rId13" Type="http://schemas.openxmlformats.org/officeDocument/2006/relationships/hyperlink" Target="https://arxiv.org/pdf/2402.15852" TargetMode="External"/><Relationship Id="rId3" Type="http://schemas.openxmlformats.org/officeDocument/2006/relationships/tags" Target="../tags/tag607.xml"/><Relationship Id="rId7" Type="http://schemas.openxmlformats.org/officeDocument/2006/relationships/tags" Target="../tags/tag611.xml"/><Relationship Id="rId12" Type="http://schemas.openxmlformats.org/officeDocument/2006/relationships/hyperlink" Target="https://arxiv.org/pdf/2312.02010" TargetMode="External"/><Relationship Id="rId17" Type="http://schemas.openxmlformats.org/officeDocument/2006/relationships/image" Target="../media/image70.png"/><Relationship Id="rId2" Type="http://schemas.openxmlformats.org/officeDocument/2006/relationships/tags" Target="../tags/tag606.xml"/><Relationship Id="rId16" Type="http://schemas.openxmlformats.org/officeDocument/2006/relationships/image" Target="../media/image69.png"/><Relationship Id="rId1" Type="http://schemas.openxmlformats.org/officeDocument/2006/relationships/tags" Target="../tags/tag605.xml"/><Relationship Id="rId6" Type="http://schemas.openxmlformats.org/officeDocument/2006/relationships/tags" Target="../tags/tag610.xml"/><Relationship Id="rId11" Type="http://schemas.openxmlformats.org/officeDocument/2006/relationships/image" Target="../media/image2.emf"/><Relationship Id="rId5" Type="http://schemas.openxmlformats.org/officeDocument/2006/relationships/tags" Target="../tags/tag609.xml"/><Relationship Id="rId15" Type="http://schemas.openxmlformats.org/officeDocument/2006/relationships/image" Target="../media/image68.png"/><Relationship Id="rId10" Type="http://schemas.openxmlformats.org/officeDocument/2006/relationships/oleObject" Target="../embeddings/oleObject41.bin"/><Relationship Id="rId4" Type="http://schemas.openxmlformats.org/officeDocument/2006/relationships/tags" Target="../tags/tag608.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72.png"/><Relationship Id="rId3" Type="http://schemas.openxmlformats.org/officeDocument/2006/relationships/tags" Target="../tags/tag615.xml"/><Relationship Id="rId7" Type="http://schemas.openxmlformats.org/officeDocument/2006/relationships/slideLayout" Target="../slideLayouts/slideLayout2.xml"/><Relationship Id="rId12" Type="http://schemas.openxmlformats.org/officeDocument/2006/relationships/image" Target="../media/image71.png"/><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hyperlink" Target="https://arxiv.org/pdf/2304.03047" TargetMode="External"/><Relationship Id="rId5" Type="http://schemas.openxmlformats.org/officeDocument/2006/relationships/tags" Target="../tags/tag617.xml"/><Relationship Id="rId10" Type="http://schemas.openxmlformats.org/officeDocument/2006/relationships/hyperlink" Target="https://arxiv.org/pdf/2203.02764" TargetMode="External"/><Relationship Id="rId4" Type="http://schemas.openxmlformats.org/officeDocument/2006/relationships/tags" Target="../tags/tag616.xml"/><Relationship Id="rId9" Type="http://schemas.openxmlformats.org/officeDocument/2006/relationships/image" Target="../media/image2.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74.png"/><Relationship Id="rId3" Type="http://schemas.openxmlformats.org/officeDocument/2006/relationships/tags" Target="../tags/tag621.xml"/><Relationship Id="rId7" Type="http://schemas.openxmlformats.org/officeDocument/2006/relationships/slideLayout" Target="../slideLayouts/slideLayout2.xml"/><Relationship Id="rId12" Type="http://schemas.openxmlformats.org/officeDocument/2006/relationships/image" Target="../media/image73.png"/><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tags" Target="../tags/tag624.xml"/><Relationship Id="rId11" Type="http://schemas.openxmlformats.org/officeDocument/2006/relationships/hyperlink" Target="https://arxiv.org/pdf/2404.01943" TargetMode="External"/><Relationship Id="rId5" Type="http://schemas.openxmlformats.org/officeDocument/2006/relationships/tags" Target="../tags/tag623.xml"/><Relationship Id="rId10" Type="http://schemas.openxmlformats.org/officeDocument/2006/relationships/hyperlink" Target="https://arxiv.org/pdf/2107.07201" TargetMode="External"/><Relationship Id="rId4" Type="http://schemas.openxmlformats.org/officeDocument/2006/relationships/tags" Target="../tags/tag622.xml"/><Relationship Id="rId9" Type="http://schemas.openxmlformats.org/officeDocument/2006/relationships/image" Target="../media/image2.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76.png"/><Relationship Id="rId3" Type="http://schemas.openxmlformats.org/officeDocument/2006/relationships/tags" Target="../tags/tag627.xml"/><Relationship Id="rId7" Type="http://schemas.openxmlformats.org/officeDocument/2006/relationships/slideLayout" Target="../slideLayouts/slideLayout2.xml"/><Relationship Id="rId12" Type="http://schemas.openxmlformats.org/officeDocument/2006/relationships/image" Target="../media/image75.png"/><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hyperlink" Target="https://arxiv.org/pdf/2308.10141" TargetMode="External"/><Relationship Id="rId5" Type="http://schemas.openxmlformats.org/officeDocument/2006/relationships/tags" Target="../tags/tag629.xml"/><Relationship Id="rId10" Type="http://schemas.openxmlformats.org/officeDocument/2006/relationships/hyperlink" Target="https://arxiv.org/pdf/1803.07729" TargetMode="External"/><Relationship Id="rId4" Type="http://schemas.openxmlformats.org/officeDocument/2006/relationships/tags" Target="../tags/tag628.xml"/><Relationship Id="rId9" Type="http://schemas.openxmlformats.org/officeDocument/2006/relationships/image" Target="../media/image2.e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78.png"/><Relationship Id="rId3" Type="http://schemas.openxmlformats.org/officeDocument/2006/relationships/tags" Target="../tags/tag633.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tags" Target="../tags/tag636.xml"/><Relationship Id="rId11" Type="http://schemas.openxmlformats.org/officeDocument/2006/relationships/hyperlink" Target="https://arxiv.org/pdf/2310.10822" TargetMode="External"/><Relationship Id="rId5" Type="http://schemas.openxmlformats.org/officeDocument/2006/relationships/tags" Target="../tags/tag635.xml"/><Relationship Id="rId10" Type="http://schemas.openxmlformats.org/officeDocument/2006/relationships/hyperlink" Target="https://arxiv.org/pdf/2308.09387" TargetMode="External"/><Relationship Id="rId4" Type="http://schemas.openxmlformats.org/officeDocument/2006/relationships/tags" Target="../tags/tag634.xml"/><Relationship Id="rId9"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5.png"/><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13" Type="http://schemas.openxmlformats.org/officeDocument/2006/relationships/tags" Target="../tags/tag649.xml"/><Relationship Id="rId18" Type="http://schemas.openxmlformats.org/officeDocument/2006/relationships/tags" Target="../tags/tag654.xml"/><Relationship Id="rId26" Type="http://schemas.openxmlformats.org/officeDocument/2006/relationships/tags" Target="../tags/tag662.xml"/><Relationship Id="rId39" Type="http://schemas.openxmlformats.org/officeDocument/2006/relationships/slide" Target="slide5.xml"/><Relationship Id="rId21" Type="http://schemas.openxmlformats.org/officeDocument/2006/relationships/tags" Target="../tags/tag657.xml"/><Relationship Id="rId34" Type="http://schemas.openxmlformats.org/officeDocument/2006/relationships/slide" Target="slide65.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tags" Target="../tags/tag653.xml"/><Relationship Id="rId25" Type="http://schemas.openxmlformats.org/officeDocument/2006/relationships/tags" Target="../tags/tag661.xml"/><Relationship Id="rId33" Type="http://schemas.openxmlformats.org/officeDocument/2006/relationships/slide" Target="slide67.xml"/><Relationship Id="rId38" Type="http://schemas.openxmlformats.org/officeDocument/2006/relationships/slide" Target="slide21.xml"/><Relationship Id="rId2" Type="http://schemas.openxmlformats.org/officeDocument/2006/relationships/tags" Target="../tags/tag638.xml"/><Relationship Id="rId16" Type="http://schemas.openxmlformats.org/officeDocument/2006/relationships/tags" Target="../tags/tag652.xml"/><Relationship Id="rId20" Type="http://schemas.openxmlformats.org/officeDocument/2006/relationships/tags" Target="../tags/tag656.xml"/><Relationship Id="rId29" Type="http://schemas.openxmlformats.org/officeDocument/2006/relationships/tags" Target="../tags/tag665.xml"/><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24" Type="http://schemas.openxmlformats.org/officeDocument/2006/relationships/tags" Target="../tags/tag660.xml"/><Relationship Id="rId32" Type="http://schemas.openxmlformats.org/officeDocument/2006/relationships/slide" Target="slide69.xml"/><Relationship Id="rId37" Type="http://schemas.openxmlformats.org/officeDocument/2006/relationships/slide" Target="slide35.xml"/><Relationship Id="rId40" Type="http://schemas.openxmlformats.org/officeDocument/2006/relationships/slide" Target="slide3.xml"/><Relationship Id="rId5" Type="http://schemas.openxmlformats.org/officeDocument/2006/relationships/tags" Target="../tags/tag641.xml"/><Relationship Id="rId15" Type="http://schemas.openxmlformats.org/officeDocument/2006/relationships/tags" Target="../tags/tag651.xml"/><Relationship Id="rId23" Type="http://schemas.openxmlformats.org/officeDocument/2006/relationships/tags" Target="../tags/tag659.xml"/><Relationship Id="rId28" Type="http://schemas.openxmlformats.org/officeDocument/2006/relationships/tags" Target="../tags/tag664.xml"/><Relationship Id="rId36" Type="http://schemas.openxmlformats.org/officeDocument/2006/relationships/slide" Target="slide60.xml"/><Relationship Id="rId10" Type="http://schemas.openxmlformats.org/officeDocument/2006/relationships/tags" Target="../tags/tag646.xml"/><Relationship Id="rId19" Type="http://schemas.openxmlformats.org/officeDocument/2006/relationships/tags" Target="../tags/tag655.xml"/><Relationship Id="rId31" Type="http://schemas.openxmlformats.org/officeDocument/2006/relationships/slideLayout" Target="../slideLayouts/slideLayout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 Id="rId22" Type="http://schemas.openxmlformats.org/officeDocument/2006/relationships/tags" Target="../tags/tag658.xml"/><Relationship Id="rId27" Type="http://schemas.openxmlformats.org/officeDocument/2006/relationships/tags" Target="../tags/tag663.xml"/><Relationship Id="rId30" Type="http://schemas.openxmlformats.org/officeDocument/2006/relationships/tags" Target="../tags/tag666.xml"/><Relationship Id="rId35" Type="http://schemas.openxmlformats.org/officeDocument/2006/relationships/slide" Target="slide62.xml"/><Relationship Id="rId8" Type="http://schemas.openxmlformats.org/officeDocument/2006/relationships/tags" Target="../tags/tag644.xml"/><Relationship Id="rId3" Type="http://schemas.openxmlformats.org/officeDocument/2006/relationships/tags" Target="../tags/tag639.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667.xml"/><Relationship Id="rId5" Type="http://schemas.openxmlformats.org/officeDocument/2006/relationships/image" Target="../media/image79.png"/><Relationship Id="rId4" Type="http://schemas.openxmlformats.org/officeDocument/2006/relationships/image" Target="../media/image2.emf"/></Relationships>
</file>

<file path=ppt/slides/_rels/slide62.xml.rels><?xml version="1.0" encoding="UTF-8" standalone="yes"?>
<Relationships xmlns="http://schemas.openxmlformats.org/package/2006/relationships"><Relationship Id="rId13" Type="http://schemas.openxmlformats.org/officeDocument/2006/relationships/tags" Target="../tags/tag680.xml"/><Relationship Id="rId18" Type="http://schemas.openxmlformats.org/officeDocument/2006/relationships/tags" Target="../tags/tag685.xml"/><Relationship Id="rId26" Type="http://schemas.openxmlformats.org/officeDocument/2006/relationships/tags" Target="../tags/tag693.xml"/><Relationship Id="rId39" Type="http://schemas.openxmlformats.org/officeDocument/2006/relationships/slide" Target="slide5.xml"/><Relationship Id="rId21" Type="http://schemas.openxmlformats.org/officeDocument/2006/relationships/tags" Target="../tags/tag688.xml"/><Relationship Id="rId34" Type="http://schemas.openxmlformats.org/officeDocument/2006/relationships/slide" Target="slide65.xml"/><Relationship Id="rId7" Type="http://schemas.openxmlformats.org/officeDocument/2006/relationships/tags" Target="../tags/tag674.xml"/><Relationship Id="rId12" Type="http://schemas.openxmlformats.org/officeDocument/2006/relationships/tags" Target="../tags/tag679.xml"/><Relationship Id="rId17" Type="http://schemas.openxmlformats.org/officeDocument/2006/relationships/tags" Target="../tags/tag684.xml"/><Relationship Id="rId25" Type="http://schemas.openxmlformats.org/officeDocument/2006/relationships/tags" Target="../tags/tag692.xml"/><Relationship Id="rId33" Type="http://schemas.openxmlformats.org/officeDocument/2006/relationships/slide" Target="slide67.xml"/><Relationship Id="rId38" Type="http://schemas.openxmlformats.org/officeDocument/2006/relationships/slide" Target="slide21.xml"/><Relationship Id="rId2" Type="http://schemas.openxmlformats.org/officeDocument/2006/relationships/tags" Target="../tags/tag669.xml"/><Relationship Id="rId16" Type="http://schemas.openxmlformats.org/officeDocument/2006/relationships/tags" Target="../tags/tag683.xml"/><Relationship Id="rId20" Type="http://schemas.openxmlformats.org/officeDocument/2006/relationships/tags" Target="../tags/tag687.xml"/><Relationship Id="rId29" Type="http://schemas.openxmlformats.org/officeDocument/2006/relationships/tags" Target="../tags/tag696.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24" Type="http://schemas.openxmlformats.org/officeDocument/2006/relationships/tags" Target="../tags/tag691.xml"/><Relationship Id="rId32" Type="http://schemas.openxmlformats.org/officeDocument/2006/relationships/slide" Target="slide69.xml"/><Relationship Id="rId37" Type="http://schemas.openxmlformats.org/officeDocument/2006/relationships/slide" Target="slide35.xml"/><Relationship Id="rId40" Type="http://schemas.openxmlformats.org/officeDocument/2006/relationships/slide" Target="slide3.xml"/><Relationship Id="rId5" Type="http://schemas.openxmlformats.org/officeDocument/2006/relationships/tags" Target="../tags/tag672.xml"/><Relationship Id="rId15" Type="http://schemas.openxmlformats.org/officeDocument/2006/relationships/tags" Target="../tags/tag682.xml"/><Relationship Id="rId23" Type="http://schemas.openxmlformats.org/officeDocument/2006/relationships/tags" Target="../tags/tag690.xml"/><Relationship Id="rId28" Type="http://schemas.openxmlformats.org/officeDocument/2006/relationships/tags" Target="../tags/tag695.xml"/><Relationship Id="rId36" Type="http://schemas.openxmlformats.org/officeDocument/2006/relationships/slide" Target="slide60.xml"/><Relationship Id="rId10" Type="http://schemas.openxmlformats.org/officeDocument/2006/relationships/tags" Target="../tags/tag677.xml"/><Relationship Id="rId19" Type="http://schemas.openxmlformats.org/officeDocument/2006/relationships/tags" Target="../tags/tag686.xml"/><Relationship Id="rId31" Type="http://schemas.openxmlformats.org/officeDocument/2006/relationships/slideLayout" Target="../slideLayouts/slideLayout6.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tags" Target="../tags/tag681.xml"/><Relationship Id="rId22" Type="http://schemas.openxmlformats.org/officeDocument/2006/relationships/tags" Target="../tags/tag689.xml"/><Relationship Id="rId27" Type="http://schemas.openxmlformats.org/officeDocument/2006/relationships/tags" Target="../tags/tag694.xml"/><Relationship Id="rId30" Type="http://schemas.openxmlformats.org/officeDocument/2006/relationships/tags" Target="../tags/tag697.xml"/><Relationship Id="rId35" Type="http://schemas.openxmlformats.org/officeDocument/2006/relationships/slide" Target="slide62.xml"/><Relationship Id="rId8" Type="http://schemas.openxmlformats.org/officeDocument/2006/relationships/tags" Target="../tags/tag675.xml"/><Relationship Id="rId3" Type="http://schemas.openxmlformats.org/officeDocument/2006/relationships/tags" Target="../tags/tag670.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9.xml"/><Relationship Id="rId1" Type="http://schemas.openxmlformats.org/officeDocument/2006/relationships/tags" Target="../tags/tag698.xml"/><Relationship Id="rId5" Type="http://schemas.openxmlformats.org/officeDocument/2006/relationships/image" Target="../media/image2.emf"/><Relationship Id="rId4" Type="http://schemas.openxmlformats.org/officeDocument/2006/relationships/oleObject" Target="../embeddings/oleObject47.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1.xml"/><Relationship Id="rId1" Type="http://schemas.openxmlformats.org/officeDocument/2006/relationships/tags" Target="../tags/tag700.xml"/><Relationship Id="rId6" Type="http://schemas.openxmlformats.org/officeDocument/2006/relationships/image" Target="../media/image80.png"/><Relationship Id="rId5" Type="http://schemas.openxmlformats.org/officeDocument/2006/relationships/image" Target="../media/image2.emf"/><Relationship Id="rId4" Type="http://schemas.openxmlformats.org/officeDocument/2006/relationships/oleObject" Target="../embeddings/oleObject48.bin"/></Relationships>
</file>

<file path=ppt/slides/_rels/slide65.xml.rels><?xml version="1.0" encoding="UTF-8" standalone="yes"?>
<Relationships xmlns="http://schemas.openxmlformats.org/package/2006/relationships"><Relationship Id="rId13" Type="http://schemas.openxmlformats.org/officeDocument/2006/relationships/tags" Target="../tags/tag714.xml"/><Relationship Id="rId18" Type="http://schemas.openxmlformats.org/officeDocument/2006/relationships/tags" Target="../tags/tag719.xml"/><Relationship Id="rId26" Type="http://schemas.openxmlformats.org/officeDocument/2006/relationships/tags" Target="../tags/tag727.xml"/><Relationship Id="rId39" Type="http://schemas.openxmlformats.org/officeDocument/2006/relationships/slide" Target="slide5.xml"/><Relationship Id="rId21" Type="http://schemas.openxmlformats.org/officeDocument/2006/relationships/tags" Target="../tags/tag722.xml"/><Relationship Id="rId34" Type="http://schemas.openxmlformats.org/officeDocument/2006/relationships/slide" Target="slide65.xml"/><Relationship Id="rId7" Type="http://schemas.openxmlformats.org/officeDocument/2006/relationships/tags" Target="../tags/tag708.xml"/><Relationship Id="rId12" Type="http://schemas.openxmlformats.org/officeDocument/2006/relationships/tags" Target="../tags/tag713.xml"/><Relationship Id="rId17" Type="http://schemas.openxmlformats.org/officeDocument/2006/relationships/tags" Target="../tags/tag718.xml"/><Relationship Id="rId25" Type="http://schemas.openxmlformats.org/officeDocument/2006/relationships/tags" Target="../tags/tag726.xml"/><Relationship Id="rId33" Type="http://schemas.openxmlformats.org/officeDocument/2006/relationships/slide" Target="slide67.xml"/><Relationship Id="rId38" Type="http://schemas.openxmlformats.org/officeDocument/2006/relationships/slide" Target="slide21.xml"/><Relationship Id="rId2" Type="http://schemas.openxmlformats.org/officeDocument/2006/relationships/tags" Target="../tags/tag703.xml"/><Relationship Id="rId16" Type="http://schemas.openxmlformats.org/officeDocument/2006/relationships/tags" Target="../tags/tag717.xml"/><Relationship Id="rId20" Type="http://schemas.openxmlformats.org/officeDocument/2006/relationships/tags" Target="../tags/tag721.xml"/><Relationship Id="rId29" Type="http://schemas.openxmlformats.org/officeDocument/2006/relationships/tags" Target="../tags/tag730.xml"/><Relationship Id="rId1" Type="http://schemas.openxmlformats.org/officeDocument/2006/relationships/tags" Target="../tags/tag702.xml"/><Relationship Id="rId6" Type="http://schemas.openxmlformats.org/officeDocument/2006/relationships/tags" Target="../tags/tag707.xml"/><Relationship Id="rId11" Type="http://schemas.openxmlformats.org/officeDocument/2006/relationships/tags" Target="../tags/tag712.xml"/><Relationship Id="rId24" Type="http://schemas.openxmlformats.org/officeDocument/2006/relationships/tags" Target="../tags/tag725.xml"/><Relationship Id="rId32" Type="http://schemas.openxmlformats.org/officeDocument/2006/relationships/slide" Target="slide69.xml"/><Relationship Id="rId37" Type="http://schemas.openxmlformats.org/officeDocument/2006/relationships/slide" Target="slide35.xml"/><Relationship Id="rId40" Type="http://schemas.openxmlformats.org/officeDocument/2006/relationships/slide" Target="slide3.xml"/><Relationship Id="rId5" Type="http://schemas.openxmlformats.org/officeDocument/2006/relationships/tags" Target="../tags/tag706.xml"/><Relationship Id="rId15" Type="http://schemas.openxmlformats.org/officeDocument/2006/relationships/tags" Target="../tags/tag716.xml"/><Relationship Id="rId23" Type="http://schemas.openxmlformats.org/officeDocument/2006/relationships/tags" Target="../tags/tag724.xml"/><Relationship Id="rId28" Type="http://schemas.openxmlformats.org/officeDocument/2006/relationships/tags" Target="../tags/tag729.xml"/><Relationship Id="rId36" Type="http://schemas.openxmlformats.org/officeDocument/2006/relationships/slide" Target="slide60.xml"/><Relationship Id="rId10" Type="http://schemas.openxmlformats.org/officeDocument/2006/relationships/tags" Target="../tags/tag711.xml"/><Relationship Id="rId19" Type="http://schemas.openxmlformats.org/officeDocument/2006/relationships/tags" Target="../tags/tag720.xml"/><Relationship Id="rId31" Type="http://schemas.openxmlformats.org/officeDocument/2006/relationships/slideLayout" Target="../slideLayouts/slideLayout6.xml"/><Relationship Id="rId4" Type="http://schemas.openxmlformats.org/officeDocument/2006/relationships/tags" Target="../tags/tag705.xml"/><Relationship Id="rId9" Type="http://schemas.openxmlformats.org/officeDocument/2006/relationships/tags" Target="../tags/tag710.xml"/><Relationship Id="rId14" Type="http://schemas.openxmlformats.org/officeDocument/2006/relationships/tags" Target="../tags/tag715.xml"/><Relationship Id="rId22" Type="http://schemas.openxmlformats.org/officeDocument/2006/relationships/tags" Target="../tags/tag723.xml"/><Relationship Id="rId27" Type="http://schemas.openxmlformats.org/officeDocument/2006/relationships/tags" Target="../tags/tag728.xml"/><Relationship Id="rId30" Type="http://schemas.openxmlformats.org/officeDocument/2006/relationships/tags" Target="../tags/tag731.xml"/><Relationship Id="rId35" Type="http://schemas.openxmlformats.org/officeDocument/2006/relationships/slide" Target="slide62.xml"/><Relationship Id="rId8" Type="http://schemas.openxmlformats.org/officeDocument/2006/relationships/tags" Target="../tags/tag709.xml"/><Relationship Id="rId3" Type="http://schemas.openxmlformats.org/officeDocument/2006/relationships/tags" Target="../tags/tag704.xml"/></Relationships>
</file>

<file path=ppt/slides/_rels/slide66.xml.rels><?xml version="1.0" encoding="UTF-8" standalone="yes"?>
<Relationships xmlns="http://schemas.openxmlformats.org/package/2006/relationships"><Relationship Id="rId8" Type="http://schemas.openxmlformats.org/officeDocument/2006/relationships/tags" Target="../tags/tag739.xml"/><Relationship Id="rId13" Type="http://schemas.openxmlformats.org/officeDocument/2006/relationships/image" Target="../media/image82.png"/><Relationship Id="rId3" Type="http://schemas.openxmlformats.org/officeDocument/2006/relationships/tags" Target="../tags/tag734.xml"/><Relationship Id="rId7" Type="http://schemas.openxmlformats.org/officeDocument/2006/relationships/tags" Target="../tags/tag738.xml"/><Relationship Id="rId12" Type="http://schemas.openxmlformats.org/officeDocument/2006/relationships/image" Target="../media/image81.png"/><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tags" Target="../tags/tag737.xml"/><Relationship Id="rId11" Type="http://schemas.openxmlformats.org/officeDocument/2006/relationships/image" Target="../media/image2.emf"/><Relationship Id="rId5" Type="http://schemas.openxmlformats.org/officeDocument/2006/relationships/tags" Target="../tags/tag736.xml"/><Relationship Id="rId10" Type="http://schemas.openxmlformats.org/officeDocument/2006/relationships/oleObject" Target="../embeddings/oleObject49.bin"/><Relationship Id="rId4" Type="http://schemas.openxmlformats.org/officeDocument/2006/relationships/tags" Target="../tags/tag735.xml"/><Relationship Id="rId9" Type="http://schemas.openxmlformats.org/officeDocument/2006/relationships/slideLayout" Target="../slideLayouts/slideLayout2.xml"/><Relationship Id="rId14" Type="http://schemas.openxmlformats.org/officeDocument/2006/relationships/image" Target="../media/image83.jpeg"/></Relationships>
</file>

<file path=ppt/slides/_rels/slide67.xml.rels><?xml version="1.0" encoding="UTF-8" standalone="yes"?>
<Relationships xmlns="http://schemas.openxmlformats.org/package/2006/relationships"><Relationship Id="rId13" Type="http://schemas.openxmlformats.org/officeDocument/2006/relationships/tags" Target="../tags/tag752.xml"/><Relationship Id="rId18" Type="http://schemas.openxmlformats.org/officeDocument/2006/relationships/tags" Target="../tags/tag757.xml"/><Relationship Id="rId26" Type="http://schemas.openxmlformats.org/officeDocument/2006/relationships/tags" Target="../tags/tag765.xml"/><Relationship Id="rId39" Type="http://schemas.openxmlformats.org/officeDocument/2006/relationships/slide" Target="slide5.xml"/><Relationship Id="rId21" Type="http://schemas.openxmlformats.org/officeDocument/2006/relationships/tags" Target="../tags/tag760.xml"/><Relationship Id="rId34" Type="http://schemas.openxmlformats.org/officeDocument/2006/relationships/slide" Target="slide65.xml"/><Relationship Id="rId7" Type="http://schemas.openxmlformats.org/officeDocument/2006/relationships/tags" Target="../tags/tag746.xml"/><Relationship Id="rId12" Type="http://schemas.openxmlformats.org/officeDocument/2006/relationships/tags" Target="../tags/tag751.xml"/><Relationship Id="rId17" Type="http://schemas.openxmlformats.org/officeDocument/2006/relationships/tags" Target="../tags/tag756.xml"/><Relationship Id="rId25" Type="http://schemas.openxmlformats.org/officeDocument/2006/relationships/tags" Target="../tags/tag764.xml"/><Relationship Id="rId33" Type="http://schemas.openxmlformats.org/officeDocument/2006/relationships/slide" Target="slide67.xml"/><Relationship Id="rId38" Type="http://schemas.openxmlformats.org/officeDocument/2006/relationships/slide" Target="slide21.xml"/><Relationship Id="rId2" Type="http://schemas.openxmlformats.org/officeDocument/2006/relationships/tags" Target="../tags/tag741.xml"/><Relationship Id="rId16" Type="http://schemas.openxmlformats.org/officeDocument/2006/relationships/tags" Target="../tags/tag755.xml"/><Relationship Id="rId20" Type="http://schemas.openxmlformats.org/officeDocument/2006/relationships/tags" Target="../tags/tag759.xml"/><Relationship Id="rId29" Type="http://schemas.openxmlformats.org/officeDocument/2006/relationships/tags" Target="../tags/tag768.xml"/><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24" Type="http://schemas.openxmlformats.org/officeDocument/2006/relationships/tags" Target="../tags/tag763.xml"/><Relationship Id="rId32" Type="http://schemas.openxmlformats.org/officeDocument/2006/relationships/slide" Target="slide69.xml"/><Relationship Id="rId37" Type="http://schemas.openxmlformats.org/officeDocument/2006/relationships/slide" Target="slide35.xml"/><Relationship Id="rId40" Type="http://schemas.openxmlformats.org/officeDocument/2006/relationships/slide" Target="slide3.xml"/><Relationship Id="rId5" Type="http://schemas.openxmlformats.org/officeDocument/2006/relationships/tags" Target="../tags/tag744.xml"/><Relationship Id="rId15" Type="http://schemas.openxmlformats.org/officeDocument/2006/relationships/tags" Target="../tags/tag754.xml"/><Relationship Id="rId23" Type="http://schemas.openxmlformats.org/officeDocument/2006/relationships/tags" Target="../tags/tag762.xml"/><Relationship Id="rId28" Type="http://schemas.openxmlformats.org/officeDocument/2006/relationships/tags" Target="../tags/tag767.xml"/><Relationship Id="rId36" Type="http://schemas.openxmlformats.org/officeDocument/2006/relationships/slide" Target="slide60.xml"/><Relationship Id="rId10" Type="http://schemas.openxmlformats.org/officeDocument/2006/relationships/tags" Target="../tags/tag749.xml"/><Relationship Id="rId19" Type="http://schemas.openxmlformats.org/officeDocument/2006/relationships/tags" Target="../tags/tag758.xml"/><Relationship Id="rId31" Type="http://schemas.openxmlformats.org/officeDocument/2006/relationships/slideLayout" Target="../slideLayouts/slideLayout6.xml"/><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tags" Target="../tags/tag753.xml"/><Relationship Id="rId22" Type="http://schemas.openxmlformats.org/officeDocument/2006/relationships/tags" Target="../tags/tag761.xml"/><Relationship Id="rId27" Type="http://schemas.openxmlformats.org/officeDocument/2006/relationships/tags" Target="../tags/tag766.xml"/><Relationship Id="rId30" Type="http://schemas.openxmlformats.org/officeDocument/2006/relationships/tags" Target="../tags/tag769.xml"/><Relationship Id="rId35" Type="http://schemas.openxmlformats.org/officeDocument/2006/relationships/slide" Target="slide62.xml"/><Relationship Id="rId8" Type="http://schemas.openxmlformats.org/officeDocument/2006/relationships/tags" Target="../tags/tag747.xml"/><Relationship Id="rId3" Type="http://schemas.openxmlformats.org/officeDocument/2006/relationships/tags" Target="../tags/tag74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1.xml"/><Relationship Id="rId1" Type="http://schemas.openxmlformats.org/officeDocument/2006/relationships/tags" Target="../tags/tag770.xml"/><Relationship Id="rId6" Type="http://schemas.openxmlformats.org/officeDocument/2006/relationships/image" Target="../media/image84.png"/><Relationship Id="rId5" Type="http://schemas.openxmlformats.org/officeDocument/2006/relationships/image" Target="../media/image2.emf"/><Relationship Id="rId4" Type="http://schemas.openxmlformats.org/officeDocument/2006/relationships/oleObject" Target="../embeddings/oleObject50.bin"/></Relationships>
</file>

<file path=ppt/slides/_rels/slide69.xml.rels><?xml version="1.0" encoding="UTF-8" standalone="yes"?>
<Relationships xmlns="http://schemas.openxmlformats.org/package/2006/relationships"><Relationship Id="rId13" Type="http://schemas.openxmlformats.org/officeDocument/2006/relationships/tags" Target="../tags/tag784.xml"/><Relationship Id="rId18" Type="http://schemas.openxmlformats.org/officeDocument/2006/relationships/tags" Target="../tags/tag789.xml"/><Relationship Id="rId26" Type="http://schemas.openxmlformats.org/officeDocument/2006/relationships/tags" Target="../tags/tag797.xml"/><Relationship Id="rId39" Type="http://schemas.openxmlformats.org/officeDocument/2006/relationships/slide" Target="slide5.xml"/><Relationship Id="rId21" Type="http://schemas.openxmlformats.org/officeDocument/2006/relationships/tags" Target="../tags/tag792.xml"/><Relationship Id="rId34" Type="http://schemas.openxmlformats.org/officeDocument/2006/relationships/slide" Target="slide65.xml"/><Relationship Id="rId7" Type="http://schemas.openxmlformats.org/officeDocument/2006/relationships/tags" Target="../tags/tag778.xml"/><Relationship Id="rId12" Type="http://schemas.openxmlformats.org/officeDocument/2006/relationships/tags" Target="../tags/tag783.xml"/><Relationship Id="rId17" Type="http://schemas.openxmlformats.org/officeDocument/2006/relationships/tags" Target="../tags/tag788.xml"/><Relationship Id="rId25" Type="http://schemas.openxmlformats.org/officeDocument/2006/relationships/tags" Target="../tags/tag796.xml"/><Relationship Id="rId33" Type="http://schemas.openxmlformats.org/officeDocument/2006/relationships/slide" Target="slide67.xml"/><Relationship Id="rId38" Type="http://schemas.openxmlformats.org/officeDocument/2006/relationships/slide" Target="slide21.xml"/><Relationship Id="rId2" Type="http://schemas.openxmlformats.org/officeDocument/2006/relationships/tags" Target="../tags/tag773.xml"/><Relationship Id="rId16" Type="http://schemas.openxmlformats.org/officeDocument/2006/relationships/tags" Target="../tags/tag787.xml"/><Relationship Id="rId20" Type="http://schemas.openxmlformats.org/officeDocument/2006/relationships/tags" Target="../tags/tag791.xml"/><Relationship Id="rId29" Type="http://schemas.openxmlformats.org/officeDocument/2006/relationships/tags" Target="../tags/tag800.xml"/><Relationship Id="rId1" Type="http://schemas.openxmlformats.org/officeDocument/2006/relationships/tags" Target="../tags/tag772.xml"/><Relationship Id="rId6" Type="http://schemas.openxmlformats.org/officeDocument/2006/relationships/tags" Target="../tags/tag777.xml"/><Relationship Id="rId11" Type="http://schemas.openxmlformats.org/officeDocument/2006/relationships/tags" Target="../tags/tag782.xml"/><Relationship Id="rId24" Type="http://schemas.openxmlformats.org/officeDocument/2006/relationships/tags" Target="../tags/tag795.xml"/><Relationship Id="rId32" Type="http://schemas.openxmlformats.org/officeDocument/2006/relationships/slide" Target="slide69.xml"/><Relationship Id="rId37" Type="http://schemas.openxmlformats.org/officeDocument/2006/relationships/slide" Target="slide35.xml"/><Relationship Id="rId40" Type="http://schemas.openxmlformats.org/officeDocument/2006/relationships/slide" Target="slide3.xml"/><Relationship Id="rId5" Type="http://schemas.openxmlformats.org/officeDocument/2006/relationships/tags" Target="../tags/tag776.xml"/><Relationship Id="rId15" Type="http://schemas.openxmlformats.org/officeDocument/2006/relationships/tags" Target="../tags/tag786.xml"/><Relationship Id="rId23" Type="http://schemas.openxmlformats.org/officeDocument/2006/relationships/tags" Target="../tags/tag794.xml"/><Relationship Id="rId28" Type="http://schemas.openxmlformats.org/officeDocument/2006/relationships/tags" Target="../tags/tag799.xml"/><Relationship Id="rId36" Type="http://schemas.openxmlformats.org/officeDocument/2006/relationships/slide" Target="slide60.xml"/><Relationship Id="rId10" Type="http://schemas.openxmlformats.org/officeDocument/2006/relationships/tags" Target="../tags/tag781.xml"/><Relationship Id="rId19" Type="http://schemas.openxmlformats.org/officeDocument/2006/relationships/tags" Target="../tags/tag790.xml"/><Relationship Id="rId31" Type="http://schemas.openxmlformats.org/officeDocument/2006/relationships/slideLayout" Target="../slideLayouts/slideLayout6.xml"/><Relationship Id="rId4" Type="http://schemas.openxmlformats.org/officeDocument/2006/relationships/tags" Target="../tags/tag775.xml"/><Relationship Id="rId9" Type="http://schemas.openxmlformats.org/officeDocument/2006/relationships/tags" Target="../tags/tag780.xml"/><Relationship Id="rId14" Type="http://schemas.openxmlformats.org/officeDocument/2006/relationships/tags" Target="../tags/tag785.xml"/><Relationship Id="rId22" Type="http://schemas.openxmlformats.org/officeDocument/2006/relationships/tags" Target="../tags/tag793.xml"/><Relationship Id="rId27" Type="http://schemas.openxmlformats.org/officeDocument/2006/relationships/tags" Target="../tags/tag798.xml"/><Relationship Id="rId30" Type="http://schemas.openxmlformats.org/officeDocument/2006/relationships/tags" Target="../tags/tag801.xml"/><Relationship Id="rId35" Type="http://schemas.openxmlformats.org/officeDocument/2006/relationships/slide" Target="slide62.xml"/><Relationship Id="rId8" Type="http://schemas.openxmlformats.org/officeDocument/2006/relationships/tags" Target="../tags/tag779.xml"/><Relationship Id="rId3" Type="http://schemas.openxmlformats.org/officeDocument/2006/relationships/tags" Target="../tags/tag774.xml"/></Relationships>
</file>

<file path=ppt/slides/_rels/slide7.xml.rels><?xml version="1.0" encoding="UTF-8" standalone="yes"?>
<Relationships xmlns="http://schemas.openxmlformats.org/package/2006/relationships"><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39" Type="http://schemas.openxmlformats.org/officeDocument/2006/relationships/slide" Target="slide5.xml"/><Relationship Id="rId21" Type="http://schemas.openxmlformats.org/officeDocument/2006/relationships/tags" Target="../tags/tag102.xml"/><Relationship Id="rId34" Type="http://schemas.openxmlformats.org/officeDocument/2006/relationships/slide" Target="slide21.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33" Type="http://schemas.openxmlformats.org/officeDocument/2006/relationships/slide" Target="slide35.xml"/><Relationship Id="rId38" Type="http://schemas.openxmlformats.org/officeDocument/2006/relationships/slide" Target="slide7.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29" Type="http://schemas.openxmlformats.org/officeDocument/2006/relationships/tags" Target="../tags/tag110.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32" Type="http://schemas.openxmlformats.org/officeDocument/2006/relationships/slide" Target="slide60.xml"/><Relationship Id="rId37" Type="http://schemas.openxmlformats.org/officeDocument/2006/relationships/slide" Target="slide10.xml"/><Relationship Id="rId40" Type="http://schemas.openxmlformats.org/officeDocument/2006/relationships/slide" Target="slide3.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tags" Target="../tags/tag109.xml"/><Relationship Id="rId36" Type="http://schemas.openxmlformats.org/officeDocument/2006/relationships/slide" Target="slide14.xml"/><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slideLayout" Target="../slideLayouts/slideLayout6.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tags" Target="../tags/tag108.xml"/><Relationship Id="rId30" Type="http://schemas.openxmlformats.org/officeDocument/2006/relationships/tags" Target="../tags/tag111.xml"/><Relationship Id="rId35" Type="http://schemas.openxmlformats.org/officeDocument/2006/relationships/slide" Target="slide18.xml"/><Relationship Id="rId8" Type="http://schemas.openxmlformats.org/officeDocument/2006/relationships/tags" Target="../tags/tag89.xml"/><Relationship Id="rId3" Type="http://schemas.openxmlformats.org/officeDocument/2006/relationships/tags" Target="../tags/tag8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3.xml"/><Relationship Id="rId1" Type="http://schemas.openxmlformats.org/officeDocument/2006/relationships/tags" Target="../tags/tag802.xml"/><Relationship Id="rId5" Type="http://schemas.openxmlformats.org/officeDocument/2006/relationships/image" Target="../media/image2.emf"/><Relationship Id="rId4" Type="http://schemas.openxmlformats.org/officeDocument/2006/relationships/oleObject" Target="../embeddings/oleObject51.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86.png"/><Relationship Id="rId3" Type="http://schemas.openxmlformats.org/officeDocument/2006/relationships/tags" Target="../tags/tag806.xml"/><Relationship Id="rId7" Type="http://schemas.openxmlformats.org/officeDocument/2006/relationships/slideLayout" Target="../slideLayouts/slideLayout2.xml"/><Relationship Id="rId12" Type="http://schemas.openxmlformats.org/officeDocument/2006/relationships/image" Target="../media/image85.png"/><Relationship Id="rId2" Type="http://schemas.openxmlformats.org/officeDocument/2006/relationships/tags" Target="../tags/tag805.xml"/><Relationship Id="rId1" Type="http://schemas.openxmlformats.org/officeDocument/2006/relationships/tags" Target="../tags/tag804.xml"/><Relationship Id="rId6" Type="http://schemas.openxmlformats.org/officeDocument/2006/relationships/tags" Target="../tags/tag809.xml"/><Relationship Id="rId11" Type="http://schemas.openxmlformats.org/officeDocument/2006/relationships/hyperlink" Target="https://arxiv.org/pdf/2309.09979" TargetMode="External"/><Relationship Id="rId5" Type="http://schemas.openxmlformats.org/officeDocument/2006/relationships/tags" Target="../tags/tag808.xml"/><Relationship Id="rId10" Type="http://schemas.openxmlformats.org/officeDocument/2006/relationships/hyperlink" Target="https://ieeexplore.ieee.org/stamp/stamp.jsp?tp=&amp;arnumber=9812019" TargetMode="External"/><Relationship Id="rId4" Type="http://schemas.openxmlformats.org/officeDocument/2006/relationships/tags" Target="../tags/tag807.xml"/><Relationship Id="rId9" Type="http://schemas.openxmlformats.org/officeDocument/2006/relationships/image" Target="../media/image2.emf"/></Relationships>
</file>

<file path=ppt/slides/_rels/slide7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12.xml"/><Relationship Id="rId7" Type="http://schemas.openxmlformats.org/officeDocument/2006/relationships/oleObject" Target="../embeddings/oleObject53.bin"/><Relationship Id="rId2" Type="http://schemas.openxmlformats.org/officeDocument/2006/relationships/tags" Target="../tags/tag811.xml"/><Relationship Id="rId1" Type="http://schemas.openxmlformats.org/officeDocument/2006/relationships/tags" Target="../tags/tag810.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814.xml"/><Relationship Id="rId10" Type="http://schemas.openxmlformats.org/officeDocument/2006/relationships/image" Target="../media/image87.png"/><Relationship Id="rId4" Type="http://schemas.openxmlformats.org/officeDocument/2006/relationships/tags" Target="../tags/tag813.xml"/><Relationship Id="rId9" Type="http://schemas.openxmlformats.org/officeDocument/2006/relationships/hyperlink" Target="https://arxiv.org/pdf/2307.14272" TargetMode="Externa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817.xml"/><Relationship Id="rId7" Type="http://schemas.openxmlformats.org/officeDocument/2006/relationships/tags" Target="../tags/tag821.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816.xml"/><Relationship Id="rId16" Type="http://schemas.openxmlformats.org/officeDocument/2006/relationships/image" Target="../media/image91.png"/><Relationship Id="rId1" Type="http://schemas.openxmlformats.org/officeDocument/2006/relationships/tags" Target="../tags/tag815.xml"/><Relationship Id="rId6" Type="http://schemas.openxmlformats.org/officeDocument/2006/relationships/tags" Target="../tags/tag820.xml"/><Relationship Id="rId11" Type="http://schemas.openxmlformats.org/officeDocument/2006/relationships/hyperlink" Target="https://ieeexplore.ieee.org/stamp/stamp.jsp?tp=&amp;arnumber=10106009" TargetMode="External"/><Relationship Id="rId5" Type="http://schemas.openxmlformats.org/officeDocument/2006/relationships/tags" Target="../tags/tag819.xml"/><Relationship Id="rId15" Type="http://schemas.openxmlformats.org/officeDocument/2006/relationships/image" Target="../media/image90.png"/><Relationship Id="rId10" Type="http://schemas.openxmlformats.org/officeDocument/2006/relationships/image" Target="../media/image2.emf"/><Relationship Id="rId4" Type="http://schemas.openxmlformats.org/officeDocument/2006/relationships/tags" Target="../tags/tag818.xml"/><Relationship Id="rId9" Type="http://schemas.openxmlformats.org/officeDocument/2006/relationships/oleObject" Target="../embeddings/oleObject54.bin"/><Relationship Id="rId14" Type="http://schemas.openxmlformats.org/officeDocument/2006/relationships/image" Target="../media/image89.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93.png"/><Relationship Id="rId3" Type="http://schemas.openxmlformats.org/officeDocument/2006/relationships/tags" Target="../tags/tag824.xml"/><Relationship Id="rId7" Type="http://schemas.openxmlformats.org/officeDocument/2006/relationships/slideLayout" Target="../slideLayouts/slideLayout2.xml"/><Relationship Id="rId12" Type="http://schemas.openxmlformats.org/officeDocument/2006/relationships/image" Target="../media/image92.png"/><Relationship Id="rId2" Type="http://schemas.openxmlformats.org/officeDocument/2006/relationships/tags" Target="../tags/tag823.xml"/><Relationship Id="rId1" Type="http://schemas.openxmlformats.org/officeDocument/2006/relationships/tags" Target="../tags/tag822.xml"/><Relationship Id="rId6" Type="http://schemas.openxmlformats.org/officeDocument/2006/relationships/tags" Target="../tags/tag827.xml"/><Relationship Id="rId11" Type="http://schemas.openxmlformats.org/officeDocument/2006/relationships/hyperlink" Target="https://ieeexplore.ieee.org/stamp/stamp.jsp?tp=&amp;arnumber=9341111" TargetMode="External"/><Relationship Id="rId5" Type="http://schemas.openxmlformats.org/officeDocument/2006/relationships/tags" Target="../tags/tag826.xml"/><Relationship Id="rId10" Type="http://schemas.openxmlformats.org/officeDocument/2006/relationships/hyperlink" Target="https://ieeexplore.ieee.org/stamp/stamp.jsp?tp=&amp;arnumber=8758942" TargetMode="External"/><Relationship Id="rId4" Type="http://schemas.openxmlformats.org/officeDocument/2006/relationships/tags" Target="../tags/tag825.xml"/><Relationship Id="rId9" Type="http://schemas.openxmlformats.org/officeDocument/2006/relationships/image" Target="../media/image2.emf"/></Relationships>
</file>

<file path=ppt/slides/_rels/slide7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30.xml"/><Relationship Id="rId7" Type="http://schemas.openxmlformats.org/officeDocument/2006/relationships/oleObject" Target="../embeddings/oleObject56.bin"/><Relationship Id="rId12" Type="http://schemas.openxmlformats.org/officeDocument/2006/relationships/image" Target="../media/image95.png"/><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slideLayout" Target="../slideLayouts/slideLayout2.xml"/><Relationship Id="rId11" Type="http://schemas.openxmlformats.org/officeDocument/2006/relationships/image" Target="../media/image94.png"/><Relationship Id="rId5" Type="http://schemas.openxmlformats.org/officeDocument/2006/relationships/tags" Target="../tags/tag832.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831.xml"/><Relationship Id="rId9" Type="http://schemas.openxmlformats.org/officeDocument/2006/relationships/hyperlink" Target="https://arxiv.org/pdf/2307.07358"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35.xml"/><Relationship Id="rId7" Type="http://schemas.openxmlformats.org/officeDocument/2006/relationships/oleObject" Target="../embeddings/oleObject57.bin"/><Relationship Id="rId12" Type="http://schemas.openxmlformats.org/officeDocument/2006/relationships/image" Target="../media/image97.png"/><Relationship Id="rId2" Type="http://schemas.openxmlformats.org/officeDocument/2006/relationships/tags" Target="../tags/tag834.xml"/><Relationship Id="rId1" Type="http://schemas.openxmlformats.org/officeDocument/2006/relationships/tags" Target="../tags/tag833.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837.xml"/><Relationship Id="rId10" Type="http://schemas.openxmlformats.org/officeDocument/2006/relationships/hyperlink" Target="https://arxiv.org/pdf/1907.13098" TargetMode="External"/><Relationship Id="rId4" Type="http://schemas.openxmlformats.org/officeDocument/2006/relationships/tags" Target="../tags/tag836.xml"/><Relationship Id="rId9" Type="http://schemas.openxmlformats.org/officeDocument/2006/relationships/hyperlink" Target="https://arxiv.org/pdf/1704.03822" TargetMode="Externa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99.png"/><Relationship Id="rId3" Type="http://schemas.openxmlformats.org/officeDocument/2006/relationships/tags" Target="../tags/tag840.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839.xml"/><Relationship Id="rId1" Type="http://schemas.openxmlformats.org/officeDocument/2006/relationships/tags" Target="../tags/tag838.xml"/><Relationship Id="rId6" Type="http://schemas.openxmlformats.org/officeDocument/2006/relationships/tags" Target="../tags/tag843.xml"/><Relationship Id="rId11" Type="http://schemas.openxmlformats.org/officeDocument/2006/relationships/hyperlink" Target="https://arxiv.org/pdf/2211.12498" TargetMode="External"/><Relationship Id="rId5" Type="http://schemas.openxmlformats.org/officeDocument/2006/relationships/tags" Target="../tags/tag842.xml"/><Relationship Id="rId10" Type="http://schemas.openxmlformats.org/officeDocument/2006/relationships/hyperlink" Target="https://arxiv.org/pdf/1903.03591" TargetMode="External"/><Relationship Id="rId4" Type="http://schemas.openxmlformats.org/officeDocument/2006/relationships/tags" Target="../tags/tag841.xml"/><Relationship Id="rId9" Type="http://schemas.openxmlformats.org/officeDocument/2006/relationships/image" Target="../media/image2.emf"/></Relationships>
</file>

<file path=ppt/slides/_rels/slide7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46.xml"/><Relationship Id="rId7" Type="http://schemas.openxmlformats.org/officeDocument/2006/relationships/oleObject" Target="../embeddings/oleObject59.bin"/><Relationship Id="rId12" Type="http://schemas.openxmlformats.org/officeDocument/2006/relationships/image" Target="../media/image101.png"/><Relationship Id="rId2" Type="http://schemas.openxmlformats.org/officeDocument/2006/relationships/tags" Target="../tags/tag845.xml"/><Relationship Id="rId1" Type="http://schemas.openxmlformats.org/officeDocument/2006/relationships/tags" Target="../tags/tag844.xml"/><Relationship Id="rId6" Type="http://schemas.openxmlformats.org/officeDocument/2006/relationships/slideLayout" Target="../slideLayouts/slideLayout2.xml"/><Relationship Id="rId11" Type="http://schemas.openxmlformats.org/officeDocument/2006/relationships/image" Target="../media/image100.png"/><Relationship Id="rId5" Type="http://schemas.openxmlformats.org/officeDocument/2006/relationships/tags" Target="../tags/tag848.xml"/><Relationship Id="rId10" Type="http://schemas.openxmlformats.org/officeDocument/2006/relationships/hyperlink" Target="https://arxiv.org/pdf/2303.12076" TargetMode="External"/><Relationship Id="rId4" Type="http://schemas.openxmlformats.org/officeDocument/2006/relationships/tags" Target="../tags/tag847.xml"/><Relationship Id="rId9" Type="http://schemas.openxmlformats.org/officeDocument/2006/relationships/hyperlink" Target="https://arxiv.org/pdf/2209.13042" TargetMode="External"/></Relationships>
</file>

<file path=ppt/slides/_rels/slide79.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hyperlink" Target="https://arxiv.org/pdf/2402.13232" TargetMode="External"/><Relationship Id="rId3" Type="http://schemas.openxmlformats.org/officeDocument/2006/relationships/tags" Target="../tags/tag851.xml"/><Relationship Id="rId7" Type="http://schemas.openxmlformats.org/officeDocument/2006/relationships/tags" Target="../tags/tag855.xml"/><Relationship Id="rId12" Type="http://schemas.openxmlformats.org/officeDocument/2006/relationships/hyperlink" Target="https://arxiv.org/pdf/2401.18084" TargetMode="External"/><Relationship Id="rId17" Type="http://schemas.openxmlformats.org/officeDocument/2006/relationships/image" Target="../media/image104.png"/><Relationship Id="rId2" Type="http://schemas.openxmlformats.org/officeDocument/2006/relationships/tags" Target="../tags/tag850.xml"/><Relationship Id="rId16" Type="http://schemas.openxmlformats.org/officeDocument/2006/relationships/image" Target="../media/image103.png"/><Relationship Id="rId1" Type="http://schemas.openxmlformats.org/officeDocument/2006/relationships/tags" Target="../tags/tag849.xml"/><Relationship Id="rId6" Type="http://schemas.openxmlformats.org/officeDocument/2006/relationships/tags" Target="../tags/tag854.xml"/><Relationship Id="rId11" Type="http://schemas.openxmlformats.org/officeDocument/2006/relationships/image" Target="../media/image2.emf"/><Relationship Id="rId5" Type="http://schemas.openxmlformats.org/officeDocument/2006/relationships/tags" Target="../tags/tag853.xml"/><Relationship Id="rId15" Type="http://schemas.openxmlformats.org/officeDocument/2006/relationships/image" Target="../media/image102.png"/><Relationship Id="rId10" Type="http://schemas.openxmlformats.org/officeDocument/2006/relationships/oleObject" Target="../embeddings/oleObject60.bin"/><Relationship Id="rId4" Type="http://schemas.openxmlformats.org/officeDocument/2006/relationships/tags" Target="../tags/tag852.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6.png"/><Relationship Id="rId5" Type="http://schemas.openxmlformats.org/officeDocument/2006/relationships/tags" Target="../tags/tag116.xml"/><Relationship Id="rId10" Type="http://schemas.openxmlformats.org/officeDocument/2006/relationships/image" Target="../media/image2.emf"/><Relationship Id="rId4" Type="http://schemas.openxmlformats.org/officeDocument/2006/relationships/tags" Target="../tags/tag115.xml"/><Relationship Id="rId9"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image" Target="../media/image2.emf"/><Relationship Id="rId4" Type="http://schemas.openxmlformats.org/officeDocument/2006/relationships/oleObject" Target="../embeddings/oleObject61.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 action="ppaction://noaction"/>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28" name="矩形 27">
            <a:hlinkClick r:id="" action="ppaction://noaction"/>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 action="ppaction://noaction"/>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 action="ppaction://noaction"/>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25" name="矩形 24">
            <a:hlinkClick r:id="" action="ppaction://noaction"/>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 action="ppaction://noaction"/>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 action="ppaction://noaction"/>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22" name="矩形 21">
            <a:hlinkClick r:id="" action="ppaction://noaction"/>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 action="ppaction://noaction"/>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 action="ppaction://noaction"/>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19" name="矩形 18">
            <a:hlinkClick r:id="" action="ppaction://noaction"/>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 action="ppaction://noaction"/>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a:t>
            </a:r>
          </a:p>
        </p:txBody>
      </p:sp>
      <p:sp>
        <p:nvSpPr>
          <p:cNvPr id="15" name="矩形 14">
            <a:hlinkClick r:id="rId29"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29"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12" name="矩形 11">
            <a:hlinkClick r:id="rId30"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0"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9" name="矩形 8">
            <a:hlinkClick r:id="rId31"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1"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endParaRPr lang="en-US" sz="1600">
              <a:solidFill>
                <a:schemeClr val="tx1"/>
              </a:solidFill>
            </a:endParaRPr>
          </a:p>
        </p:txBody>
      </p:sp>
      <p:sp>
        <p:nvSpPr>
          <p:cNvPr id="6" name="矩形 5">
            <a:hlinkClick r:id="rId32"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32</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40</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40</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40</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40</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214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 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 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7"/>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60"/>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35"/>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21"/>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18"/>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14"/>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10"/>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7"/>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1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1"/>
</p:tagLst>
</file>

<file path=ppt/tags/tag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3.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60"/>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35"/>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21"/>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18"/>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14"/>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10"/>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7"/>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0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0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0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0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0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1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2.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60"/>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35"/>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21"/>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18"/>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14"/>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10"/>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7"/>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2.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35"/>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3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26"/>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23"/>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2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35"/>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3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26"/>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23"/>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3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1.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35"/>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32"/>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26"/>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23"/>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3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3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390.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35"/>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3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26"/>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23"/>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4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429.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48"/>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40"/>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37"/>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48"/>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40"/>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37"/>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9.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40"/>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37"/>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51.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60"/>
</p:tagLst>
</file>

<file path=ppt/tags/tag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8.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60"/>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3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48"/>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40"/>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37"/>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21"/>
</p:tagLst>
</file>

<file path=ppt/tags/tag5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18"/>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7.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69"/>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14"/>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67"/>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65"/>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6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8.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69"/>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10"/>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67"/>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65"/>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6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7"/>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69"/>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67"/>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65"/>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6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740.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69"/>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67"/>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65"/>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6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2.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69"/>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67"/>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65"/>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6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60"/>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35"/>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21"/>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3"/>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60"/>
</p:tagLst>
</file>

<file path=ppt/tags/tag8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8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35"/>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21"/>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1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14"/>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10"/>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1273</TotalTime>
  <Words>6858</Words>
  <Application>Microsoft Office PowerPoint</Application>
  <PresentationFormat>宽屏</PresentationFormat>
  <Paragraphs>951</Paragraphs>
  <Slides>80</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88" baseType="lpstr">
      <vt:lpstr>等线</vt:lpstr>
      <vt:lpstr>等线 Light</vt:lpstr>
      <vt:lpstr>Arial</vt:lpstr>
      <vt:lpstr>Cambria Math</vt:lpstr>
      <vt:lpstr>Times New Roman</vt:lpstr>
      <vt:lpstr>Wingdings</vt:lpstr>
      <vt:lpstr>Office 主题​​</vt:lpstr>
      <vt:lpstr>think-cell 幻灯片</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794</cp:revision>
  <cp:lastPrinted>1999-12-31T16:00:00Z</cp:lastPrinted>
  <dcterms:created xsi:type="dcterms:W3CDTF">2024-08-29T02:15:38Z</dcterms:created>
  <dcterms:modified xsi:type="dcterms:W3CDTF">2024-09-22T08:12:37Z</dcterms:modified>
</cp:coreProperties>
</file>